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Track" charset="1" panose="02000000000000000000"/>
      <p:regular r:id="rId26"/>
    </p:embeddedFont>
    <p:embeddedFont>
      <p:font typeface="Poppins" charset="1" panose="00000500000000000000"/>
      <p:regular r:id="rId27"/>
    </p:embeddedFont>
    <p:embeddedFont>
      <p:font typeface="Canva Sans" charset="1" panose="020B0503030501040103"/>
      <p:regular r:id="rId28"/>
    </p:embeddedFont>
    <p:embeddedFont>
      <p:font typeface="Canva Sans Bold" charset="1" panose="020B0803030501040103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22.jpe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jpe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22.jpe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jpe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46852" y="1632347"/>
            <a:ext cx="11394295" cy="2565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3"/>
              </a:lnSpc>
            </a:pPr>
            <a:r>
              <a:rPr lang="en-US" sz="9813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 pizza HUT sql project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642719" y="420929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145540" y="506853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119052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172626">
            <a:off x="5462509" y="1697792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314494" y="1119052"/>
            <a:ext cx="3838710" cy="383871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607696" y="1119052"/>
            <a:ext cx="3838710" cy="383871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77" r="0" b="-37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314494" y="3746265"/>
            <a:ext cx="1211497" cy="121149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881969" y="3746265"/>
            <a:ext cx="1211497" cy="121149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14494" y="5329238"/>
            <a:ext cx="3838710" cy="383871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3835" t="0" r="-3835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607696" y="5329238"/>
            <a:ext cx="3838710" cy="383871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19637" t="0" r="-31021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314494" y="7956450"/>
            <a:ext cx="1211497" cy="121149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881969" y="7956450"/>
            <a:ext cx="1211497" cy="121149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212580" y="2334365"/>
            <a:ext cx="5033207" cy="1189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4563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INTERMEDIATE QUERIES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82615" y="1204976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463672" y="4133659"/>
            <a:ext cx="913141" cy="64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$6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31147" y="4133659"/>
            <a:ext cx="913141" cy="64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463672" y="8343844"/>
            <a:ext cx="913141" cy="64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$6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31147" y="8343844"/>
            <a:ext cx="913141" cy="64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$6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2063558">
            <a:off x="10424255" y="826745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8498823">
            <a:off x="13796815" y="9757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338194" y="4019359"/>
            <a:ext cx="7962069" cy="4380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0970" indent="-245485" lvl="1">
              <a:lnSpc>
                <a:spcPts val="3183"/>
              </a:lnSpc>
              <a:buAutoNum type="arabicPeriod" startAt="1"/>
            </a:pPr>
            <a:r>
              <a:rPr lang="en-US" sz="22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Join the necessary tables to find the total quantity of each pizza category ordered.</a:t>
            </a:r>
          </a:p>
          <a:p>
            <a:pPr algn="l" marL="490970" indent="-245485" lvl="1">
              <a:lnSpc>
                <a:spcPts val="3183"/>
              </a:lnSpc>
              <a:buAutoNum type="arabicPeriod" startAt="1"/>
            </a:pPr>
            <a:r>
              <a:rPr lang="en-US" sz="22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Determine the distribution of orders by hour of the day.</a:t>
            </a:r>
          </a:p>
          <a:p>
            <a:pPr algn="l" marL="490970" indent="-245485" lvl="1">
              <a:lnSpc>
                <a:spcPts val="3183"/>
              </a:lnSpc>
              <a:buAutoNum type="arabicPeriod" startAt="1"/>
            </a:pPr>
            <a:r>
              <a:rPr lang="en-US" sz="22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Join relevant tables to find the category-wise distribution of pizzas.</a:t>
            </a:r>
          </a:p>
          <a:p>
            <a:pPr algn="l" marL="490970" indent="-245485" lvl="1">
              <a:lnSpc>
                <a:spcPts val="3183"/>
              </a:lnSpc>
              <a:buAutoNum type="arabicPeriod" startAt="1"/>
            </a:pPr>
            <a:r>
              <a:rPr lang="en-US" sz="22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Group the orders by date and calculate the average number of pizzas ordered per day.</a:t>
            </a:r>
          </a:p>
          <a:p>
            <a:pPr algn="l">
              <a:lnSpc>
                <a:spcPts val="3183"/>
              </a:lnSpc>
            </a:pPr>
            <a:r>
              <a:rPr lang="en-US" sz="22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5.</a:t>
            </a:r>
            <a:r>
              <a:rPr lang="en-US" sz="22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Determine the top 3 most ordered pizza types based     on revenue.</a:t>
            </a:r>
          </a:p>
          <a:p>
            <a:pPr algn="ctr">
              <a:lnSpc>
                <a:spcPts val="3183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0"/>
            <a:ext cx="47625" cy="10287000"/>
            <a:chOff x="0" y="0"/>
            <a:chExt cx="35191" cy="760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81534" y="-15367"/>
              <a:ext cx="119773" cy="7628097"/>
            </a:xfrm>
            <a:custGeom>
              <a:avLst/>
              <a:gdLst/>
              <a:ahLst/>
              <a:cxnLst/>
              <a:rect r="r" b="b" t="t" l="l"/>
              <a:pathLst>
                <a:path h="7628097" w="119773">
                  <a:moveTo>
                    <a:pt x="116725" y="7595549"/>
                  </a:moveTo>
                  <a:cubicBezTo>
                    <a:pt x="115236" y="7628097"/>
                    <a:pt x="113922" y="7614632"/>
                    <a:pt x="112420" y="7597139"/>
                  </a:cubicBezTo>
                  <a:cubicBezTo>
                    <a:pt x="104124" y="7624668"/>
                    <a:pt x="93564" y="7604772"/>
                    <a:pt x="84774" y="7601750"/>
                  </a:cubicBezTo>
                  <a:cubicBezTo>
                    <a:pt x="84434" y="7626319"/>
                    <a:pt x="84566" y="7539731"/>
                    <a:pt x="84457" y="7504746"/>
                  </a:cubicBezTo>
                  <a:cubicBezTo>
                    <a:pt x="84158" y="7443204"/>
                    <a:pt x="83904" y="7385478"/>
                    <a:pt x="83777" y="7307557"/>
                  </a:cubicBezTo>
                  <a:cubicBezTo>
                    <a:pt x="84019" y="6936714"/>
                    <a:pt x="84373" y="7065204"/>
                    <a:pt x="83955" y="6821421"/>
                  </a:cubicBezTo>
                  <a:cubicBezTo>
                    <a:pt x="84237" y="6707560"/>
                    <a:pt x="84031" y="6556170"/>
                    <a:pt x="83731" y="6501307"/>
                  </a:cubicBezTo>
                  <a:cubicBezTo>
                    <a:pt x="83442" y="6299188"/>
                    <a:pt x="83668" y="6430223"/>
                    <a:pt x="83340" y="6319543"/>
                  </a:cubicBezTo>
                  <a:cubicBezTo>
                    <a:pt x="82908" y="6285989"/>
                    <a:pt x="83398" y="6241621"/>
                    <a:pt x="83200" y="6216654"/>
                  </a:cubicBezTo>
                  <a:cubicBezTo>
                    <a:pt x="82774" y="6033618"/>
                    <a:pt x="82453" y="5957922"/>
                    <a:pt x="82000" y="5833725"/>
                  </a:cubicBezTo>
                  <a:cubicBezTo>
                    <a:pt x="81710" y="5793333"/>
                    <a:pt x="82036" y="5741651"/>
                    <a:pt x="81894" y="5713663"/>
                  </a:cubicBezTo>
                  <a:cubicBezTo>
                    <a:pt x="0" y="5597575"/>
                    <a:pt x="81921" y="5625722"/>
                    <a:pt x="81773" y="5544143"/>
                  </a:cubicBezTo>
                  <a:cubicBezTo>
                    <a:pt x="75057" y="5425512"/>
                    <a:pt x="81878" y="5314036"/>
                    <a:pt x="82088" y="5240726"/>
                  </a:cubicBezTo>
                  <a:cubicBezTo>
                    <a:pt x="82679" y="5092834"/>
                    <a:pt x="83181" y="4850959"/>
                    <a:pt x="83044" y="4805637"/>
                  </a:cubicBezTo>
                  <a:cubicBezTo>
                    <a:pt x="83061" y="4723581"/>
                    <a:pt x="83549" y="4677146"/>
                    <a:pt x="83394" y="4591909"/>
                  </a:cubicBezTo>
                  <a:cubicBezTo>
                    <a:pt x="83530" y="4536251"/>
                    <a:pt x="83802" y="4443063"/>
                    <a:pt x="84102" y="4381362"/>
                  </a:cubicBezTo>
                  <a:cubicBezTo>
                    <a:pt x="84142" y="4153640"/>
                    <a:pt x="84336" y="4069358"/>
                    <a:pt x="84463" y="3951362"/>
                  </a:cubicBezTo>
                  <a:cubicBezTo>
                    <a:pt x="84739" y="3846248"/>
                    <a:pt x="84828" y="3742087"/>
                    <a:pt x="85100" y="3653829"/>
                  </a:cubicBezTo>
                  <a:cubicBezTo>
                    <a:pt x="84826" y="3558415"/>
                    <a:pt x="85197" y="3544421"/>
                    <a:pt x="85074" y="3503711"/>
                  </a:cubicBezTo>
                  <a:cubicBezTo>
                    <a:pt x="85613" y="3342938"/>
                    <a:pt x="85448" y="3049539"/>
                    <a:pt x="85329" y="2875885"/>
                  </a:cubicBezTo>
                  <a:cubicBezTo>
                    <a:pt x="85148" y="2753437"/>
                    <a:pt x="85002" y="2691577"/>
                    <a:pt x="84604" y="2639099"/>
                  </a:cubicBezTo>
                  <a:cubicBezTo>
                    <a:pt x="84690" y="2572309"/>
                    <a:pt x="84398" y="2514583"/>
                    <a:pt x="84309" y="2522375"/>
                  </a:cubicBezTo>
                  <a:cubicBezTo>
                    <a:pt x="84361" y="2390863"/>
                    <a:pt x="84085" y="2354129"/>
                    <a:pt x="84018" y="2302446"/>
                  </a:cubicBezTo>
                  <a:cubicBezTo>
                    <a:pt x="83688" y="2235815"/>
                    <a:pt x="84451" y="2226114"/>
                    <a:pt x="84037" y="2139606"/>
                  </a:cubicBezTo>
                  <a:cubicBezTo>
                    <a:pt x="84156" y="2012227"/>
                    <a:pt x="84170" y="1946869"/>
                    <a:pt x="84058" y="1890733"/>
                  </a:cubicBezTo>
                  <a:cubicBezTo>
                    <a:pt x="83972" y="1844139"/>
                    <a:pt x="84414" y="1750156"/>
                    <a:pt x="84256" y="1757949"/>
                  </a:cubicBezTo>
                  <a:cubicBezTo>
                    <a:pt x="84263" y="1687342"/>
                    <a:pt x="84057" y="1657446"/>
                    <a:pt x="83941" y="1636296"/>
                  </a:cubicBezTo>
                  <a:cubicBezTo>
                    <a:pt x="83994" y="1607194"/>
                    <a:pt x="84326" y="1552967"/>
                    <a:pt x="84364" y="1536588"/>
                  </a:cubicBezTo>
                  <a:cubicBezTo>
                    <a:pt x="84404" y="1464232"/>
                    <a:pt x="83994" y="1448171"/>
                    <a:pt x="84300" y="1373906"/>
                  </a:cubicBezTo>
                  <a:cubicBezTo>
                    <a:pt x="84088" y="1285966"/>
                    <a:pt x="83921" y="1274199"/>
                    <a:pt x="83992" y="1210271"/>
                  </a:cubicBezTo>
                  <a:cubicBezTo>
                    <a:pt x="83396" y="708710"/>
                    <a:pt x="83988" y="870119"/>
                    <a:pt x="84222" y="600892"/>
                  </a:cubicBezTo>
                  <a:cubicBezTo>
                    <a:pt x="84537" y="400046"/>
                    <a:pt x="84125" y="443618"/>
                    <a:pt x="84039" y="305267"/>
                  </a:cubicBezTo>
                  <a:cubicBezTo>
                    <a:pt x="84158" y="37948"/>
                    <a:pt x="83619" y="79613"/>
                    <a:pt x="84335" y="15367"/>
                  </a:cubicBezTo>
                  <a:cubicBezTo>
                    <a:pt x="94387" y="38584"/>
                    <a:pt x="104988" y="31428"/>
                    <a:pt x="114578" y="18547"/>
                  </a:cubicBezTo>
                  <a:cubicBezTo>
                    <a:pt x="115483" y="54328"/>
                    <a:pt x="116612" y="0"/>
                    <a:pt x="116676" y="41765"/>
                  </a:cubicBezTo>
                  <a:cubicBezTo>
                    <a:pt x="116714" y="265352"/>
                    <a:pt x="116673" y="513270"/>
                    <a:pt x="116672" y="780112"/>
                  </a:cubicBezTo>
                  <a:cubicBezTo>
                    <a:pt x="116665" y="2072497"/>
                    <a:pt x="116852" y="3452504"/>
                    <a:pt x="116677" y="4695115"/>
                  </a:cubicBezTo>
                  <a:cubicBezTo>
                    <a:pt x="119773" y="5736562"/>
                    <a:pt x="116619" y="6608806"/>
                    <a:pt x="116725" y="7595549"/>
                  </a:cubicBezTo>
                  <a:close/>
                </a:path>
              </a:pathLst>
            </a:custGeom>
            <a:blipFill>
              <a:blip r:embed="rId2"/>
              <a:stretch>
                <a:fillRect l="-7789499" t="0" r="-7837394" b="-1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48388" y="663376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407643"/>
            <a:ext cx="9155817" cy="4372490"/>
          </a:xfrm>
          <a:custGeom>
            <a:avLst/>
            <a:gdLst/>
            <a:ahLst/>
            <a:cxnLst/>
            <a:rect r="r" b="b" t="t" l="l"/>
            <a:pathLst>
              <a:path h="4372490" w="9155817">
                <a:moveTo>
                  <a:pt x="0" y="0"/>
                </a:moveTo>
                <a:lnTo>
                  <a:pt x="9155817" y="0"/>
                </a:lnTo>
                <a:lnTo>
                  <a:pt x="9155817" y="4372490"/>
                </a:lnTo>
                <a:lnTo>
                  <a:pt x="0" y="4372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07327" y="6040020"/>
            <a:ext cx="4289881" cy="2819065"/>
          </a:xfrm>
          <a:custGeom>
            <a:avLst/>
            <a:gdLst/>
            <a:ahLst/>
            <a:cxnLst/>
            <a:rect r="r" b="b" t="t" l="l"/>
            <a:pathLst>
              <a:path h="2819065" w="4289881">
                <a:moveTo>
                  <a:pt x="0" y="0"/>
                </a:moveTo>
                <a:lnTo>
                  <a:pt x="4289881" y="0"/>
                </a:lnTo>
                <a:lnTo>
                  <a:pt x="4289881" y="2819065"/>
                </a:lnTo>
                <a:lnTo>
                  <a:pt x="0" y="28190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00029" y="749300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 pizza hut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74719" y="682625"/>
            <a:ext cx="11866039" cy="871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9" b="true">
                <a:solidFill>
                  <a:srgbClr val="F0B92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Join the necessary tables to find the total quantity of each pizza category ordered.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0"/>
            <a:ext cx="47625" cy="10287000"/>
            <a:chOff x="0" y="0"/>
            <a:chExt cx="35191" cy="760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81534" y="-15367"/>
              <a:ext cx="119773" cy="7628097"/>
            </a:xfrm>
            <a:custGeom>
              <a:avLst/>
              <a:gdLst/>
              <a:ahLst/>
              <a:cxnLst/>
              <a:rect r="r" b="b" t="t" l="l"/>
              <a:pathLst>
                <a:path h="7628097" w="119773">
                  <a:moveTo>
                    <a:pt x="116725" y="7595549"/>
                  </a:moveTo>
                  <a:cubicBezTo>
                    <a:pt x="115236" y="7628097"/>
                    <a:pt x="113922" y="7614632"/>
                    <a:pt x="112420" y="7597139"/>
                  </a:cubicBezTo>
                  <a:cubicBezTo>
                    <a:pt x="104124" y="7624668"/>
                    <a:pt x="93564" y="7604772"/>
                    <a:pt x="84774" y="7601750"/>
                  </a:cubicBezTo>
                  <a:cubicBezTo>
                    <a:pt x="84434" y="7626319"/>
                    <a:pt x="84566" y="7539731"/>
                    <a:pt x="84457" y="7504746"/>
                  </a:cubicBezTo>
                  <a:cubicBezTo>
                    <a:pt x="84158" y="7443204"/>
                    <a:pt x="83904" y="7385478"/>
                    <a:pt x="83777" y="7307557"/>
                  </a:cubicBezTo>
                  <a:cubicBezTo>
                    <a:pt x="84019" y="6936714"/>
                    <a:pt x="84373" y="7065204"/>
                    <a:pt x="83955" y="6821421"/>
                  </a:cubicBezTo>
                  <a:cubicBezTo>
                    <a:pt x="84237" y="6707560"/>
                    <a:pt x="84031" y="6556170"/>
                    <a:pt x="83731" y="6501307"/>
                  </a:cubicBezTo>
                  <a:cubicBezTo>
                    <a:pt x="83442" y="6299188"/>
                    <a:pt x="83668" y="6430223"/>
                    <a:pt x="83340" y="6319543"/>
                  </a:cubicBezTo>
                  <a:cubicBezTo>
                    <a:pt x="82908" y="6285989"/>
                    <a:pt x="83398" y="6241621"/>
                    <a:pt x="83200" y="6216654"/>
                  </a:cubicBezTo>
                  <a:cubicBezTo>
                    <a:pt x="82774" y="6033618"/>
                    <a:pt x="82453" y="5957922"/>
                    <a:pt x="82000" y="5833725"/>
                  </a:cubicBezTo>
                  <a:cubicBezTo>
                    <a:pt x="81710" y="5793333"/>
                    <a:pt x="82036" y="5741651"/>
                    <a:pt x="81894" y="5713663"/>
                  </a:cubicBezTo>
                  <a:cubicBezTo>
                    <a:pt x="0" y="5597575"/>
                    <a:pt x="81921" y="5625722"/>
                    <a:pt x="81773" y="5544143"/>
                  </a:cubicBezTo>
                  <a:cubicBezTo>
                    <a:pt x="75057" y="5425512"/>
                    <a:pt x="81878" y="5314036"/>
                    <a:pt x="82088" y="5240726"/>
                  </a:cubicBezTo>
                  <a:cubicBezTo>
                    <a:pt x="82679" y="5092834"/>
                    <a:pt x="83181" y="4850959"/>
                    <a:pt x="83044" y="4805637"/>
                  </a:cubicBezTo>
                  <a:cubicBezTo>
                    <a:pt x="83061" y="4723581"/>
                    <a:pt x="83549" y="4677146"/>
                    <a:pt x="83394" y="4591909"/>
                  </a:cubicBezTo>
                  <a:cubicBezTo>
                    <a:pt x="83530" y="4536251"/>
                    <a:pt x="83802" y="4443063"/>
                    <a:pt x="84102" y="4381362"/>
                  </a:cubicBezTo>
                  <a:cubicBezTo>
                    <a:pt x="84142" y="4153640"/>
                    <a:pt x="84336" y="4069358"/>
                    <a:pt x="84463" y="3951362"/>
                  </a:cubicBezTo>
                  <a:cubicBezTo>
                    <a:pt x="84739" y="3846248"/>
                    <a:pt x="84828" y="3742087"/>
                    <a:pt x="85100" y="3653829"/>
                  </a:cubicBezTo>
                  <a:cubicBezTo>
                    <a:pt x="84826" y="3558415"/>
                    <a:pt x="85197" y="3544421"/>
                    <a:pt x="85074" y="3503711"/>
                  </a:cubicBezTo>
                  <a:cubicBezTo>
                    <a:pt x="85613" y="3342938"/>
                    <a:pt x="85448" y="3049539"/>
                    <a:pt x="85329" y="2875885"/>
                  </a:cubicBezTo>
                  <a:cubicBezTo>
                    <a:pt x="85148" y="2753437"/>
                    <a:pt x="85002" y="2691577"/>
                    <a:pt x="84604" y="2639099"/>
                  </a:cubicBezTo>
                  <a:cubicBezTo>
                    <a:pt x="84690" y="2572309"/>
                    <a:pt x="84398" y="2514583"/>
                    <a:pt x="84309" y="2522375"/>
                  </a:cubicBezTo>
                  <a:cubicBezTo>
                    <a:pt x="84361" y="2390863"/>
                    <a:pt x="84085" y="2354129"/>
                    <a:pt x="84018" y="2302446"/>
                  </a:cubicBezTo>
                  <a:cubicBezTo>
                    <a:pt x="83688" y="2235815"/>
                    <a:pt x="84451" y="2226114"/>
                    <a:pt x="84037" y="2139606"/>
                  </a:cubicBezTo>
                  <a:cubicBezTo>
                    <a:pt x="84156" y="2012227"/>
                    <a:pt x="84170" y="1946869"/>
                    <a:pt x="84058" y="1890733"/>
                  </a:cubicBezTo>
                  <a:cubicBezTo>
                    <a:pt x="83972" y="1844139"/>
                    <a:pt x="84414" y="1750156"/>
                    <a:pt x="84256" y="1757949"/>
                  </a:cubicBezTo>
                  <a:cubicBezTo>
                    <a:pt x="84263" y="1687342"/>
                    <a:pt x="84057" y="1657446"/>
                    <a:pt x="83941" y="1636296"/>
                  </a:cubicBezTo>
                  <a:cubicBezTo>
                    <a:pt x="83994" y="1607194"/>
                    <a:pt x="84326" y="1552967"/>
                    <a:pt x="84364" y="1536588"/>
                  </a:cubicBezTo>
                  <a:cubicBezTo>
                    <a:pt x="84404" y="1464232"/>
                    <a:pt x="83994" y="1448171"/>
                    <a:pt x="84300" y="1373906"/>
                  </a:cubicBezTo>
                  <a:cubicBezTo>
                    <a:pt x="84088" y="1285966"/>
                    <a:pt x="83921" y="1274199"/>
                    <a:pt x="83992" y="1210271"/>
                  </a:cubicBezTo>
                  <a:cubicBezTo>
                    <a:pt x="83396" y="708710"/>
                    <a:pt x="83988" y="870119"/>
                    <a:pt x="84222" y="600892"/>
                  </a:cubicBezTo>
                  <a:cubicBezTo>
                    <a:pt x="84537" y="400046"/>
                    <a:pt x="84125" y="443618"/>
                    <a:pt x="84039" y="305267"/>
                  </a:cubicBezTo>
                  <a:cubicBezTo>
                    <a:pt x="84158" y="37948"/>
                    <a:pt x="83619" y="79613"/>
                    <a:pt x="84335" y="15367"/>
                  </a:cubicBezTo>
                  <a:cubicBezTo>
                    <a:pt x="94387" y="38584"/>
                    <a:pt x="104988" y="31428"/>
                    <a:pt x="114578" y="18547"/>
                  </a:cubicBezTo>
                  <a:cubicBezTo>
                    <a:pt x="115483" y="54328"/>
                    <a:pt x="116612" y="0"/>
                    <a:pt x="116676" y="41765"/>
                  </a:cubicBezTo>
                  <a:cubicBezTo>
                    <a:pt x="116714" y="265352"/>
                    <a:pt x="116673" y="513270"/>
                    <a:pt x="116672" y="780112"/>
                  </a:cubicBezTo>
                  <a:cubicBezTo>
                    <a:pt x="116665" y="2072497"/>
                    <a:pt x="116852" y="3452504"/>
                    <a:pt x="116677" y="4695115"/>
                  </a:cubicBezTo>
                  <a:cubicBezTo>
                    <a:pt x="119773" y="5736562"/>
                    <a:pt x="116619" y="6608806"/>
                    <a:pt x="116725" y="7595549"/>
                  </a:cubicBezTo>
                  <a:close/>
                </a:path>
              </a:pathLst>
            </a:custGeom>
            <a:blipFill>
              <a:blip r:embed="rId2"/>
              <a:stretch>
                <a:fillRect l="-7789499" t="0" r="-7837394" b="-1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48388" y="663376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2268" y="2305229"/>
            <a:ext cx="8267090" cy="2559262"/>
          </a:xfrm>
          <a:custGeom>
            <a:avLst/>
            <a:gdLst/>
            <a:ahLst/>
            <a:cxnLst/>
            <a:rect r="r" b="b" t="t" l="l"/>
            <a:pathLst>
              <a:path h="2559262" w="8267090">
                <a:moveTo>
                  <a:pt x="0" y="0"/>
                </a:moveTo>
                <a:lnTo>
                  <a:pt x="8267090" y="0"/>
                </a:lnTo>
                <a:lnTo>
                  <a:pt x="8267090" y="2559262"/>
                </a:lnTo>
                <a:lnTo>
                  <a:pt x="0" y="255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54172" y="3768752"/>
            <a:ext cx="4019134" cy="5489548"/>
          </a:xfrm>
          <a:custGeom>
            <a:avLst/>
            <a:gdLst/>
            <a:ahLst/>
            <a:cxnLst/>
            <a:rect r="r" b="b" t="t" l="l"/>
            <a:pathLst>
              <a:path h="5489548" w="4019134">
                <a:moveTo>
                  <a:pt x="0" y="0"/>
                </a:moveTo>
                <a:lnTo>
                  <a:pt x="4019134" y="0"/>
                </a:lnTo>
                <a:lnTo>
                  <a:pt x="4019134" y="5489548"/>
                </a:lnTo>
                <a:lnTo>
                  <a:pt x="0" y="5489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00029" y="749300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 pizza hut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74719" y="682625"/>
            <a:ext cx="11866039" cy="42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9" b="true">
                <a:solidFill>
                  <a:srgbClr val="F0B92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distribution of orders by hour of the day.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0"/>
            <a:ext cx="47625" cy="10287000"/>
            <a:chOff x="0" y="0"/>
            <a:chExt cx="35191" cy="760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81534" y="-15367"/>
              <a:ext cx="119773" cy="7628097"/>
            </a:xfrm>
            <a:custGeom>
              <a:avLst/>
              <a:gdLst/>
              <a:ahLst/>
              <a:cxnLst/>
              <a:rect r="r" b="b" t="t" l="l"/>
              <a:pathLst>
                <a:path h="7628097" w="119773">
                  <a:moveTo>
                    <a:pt x="116725" y="7595549"/>
                  </a:moveTo>
                  <a:cubicBezTo>
                    <a:pt x="115236" y="7628097"/>
                    <a:pt x="113922" y="7614632"/>
                    <a:pt x="112420" y="7597139"/>
                  </a:cubicBezTo>
                  <a:cubicBezTo>
                    <a:pt x="104124" y="7624668"/>
                    <a:pt x="93564" y="7604772"/>
                    <a:pt x="84774" y="7601750"/>
                  </a:cubicBezTo>
                  <a:cubicBezTo>
                    <a:pt x="84434" y="7626319"/>
                    <a:pt x="84566" y="7539731"/>
                    <a:pt x="84457" y="7504746"/>
                  </a:cubicBezTo>
                  <a:cubicBezTo>
                    <a:pt x="84158" y="7443204"/>
                    <a:pt x="83904" y="7385478"/>
                    <a:pt x="83777" y="7307557"/>
                  </a:cubicBezTo>
                  <a:cubicBezTo>
                    <a:pt x="84019" y="6936714"/>
                    <a:pt x="84373" y="7065204"/>
                    <a:pt x="83955" y="6821421"/>
                  </a:cubicBezTo>
                  <a:cubicBezTo>
                    <a:pt x="84237" y="6707560"/>
                    <a:pt x="84031" y="6556170"/>
                    <a:pt x="83731" y="6501307"/>
                  </a:cubicBezTo>
                  <a:cubicBezTo>
                    <a:pt x="83442" y="6299188"/>
                    <a:pt x="83668" y="6430223"/>
                    <a:pt x="83340" y="6319543"/>
                  </a:cubicBezTo>
                  <a:cubicBezTo>
                    <a:pt x="82908" y="6285989"/>
                    <a:pt x="83398" y="6241621"/>
                    <a:pt x="83200" y="6216654"/>
                  </a:cubicBezTo>
                  <a:cubicBezTo>
                    <a:pt x="82774" y="6033618"/>
                    <a:pt x="82453" y="5957922"/>
                    <a:pt x="82000" y="5833725"/>
                  </a:cubicBezTo>
                  <a:cubicBezTo>
                    <a:pt x="81710" y="5793333"/>
                    <a:pt x="82036" y="5741651"/>
                    <a:pt x="81894" y="5713663"/>
                  </a:cubicBezTo>
                  <a:cubicBezTo>
                    <a:pt x="0" y="5597575"/>
                    <a:pt x="81921" y="5625722"/>
                    <a:pt x="81773" y="5544143"/>
                  </a:cubicBezTo>
                  <a:cubicBezTo>
                    <a:pt x="75057" y="5425512"/>
                    <a:pt x="81878" y="5314036"/>
                    <a:pt x="82088" y="5240726"/>
                  </a:cubicBezTo>
                  <a:cubicBezTo>
                    <a:pt x="82679" y="5092834"/>
                    <a:pt x="83181" y="4850959"/>
                    <a:pt x="83044" y="4805637"/>
                  </a:cubicBezTo>
                  <a:cubicBezTo>
                    <a:pt x="83061" y="4723581"/>
                    <a:pt x="83549" y="4677146"/>
                    <a:pt x="83394" y="4591909"/>
                  </a:cubicBezTo>
                  <a:cubicBezTo>
                    <a:pt x="83530" y="4536251"/>
                    <a:pt x="83802" y="4443063"/>
                    <a:pt x="84102" y="4381362"/>
                  </a:cubicBezTo>
                  <a:cubicBezTo>
                    <a:pt x="84142" y="4153640"/>
                    <a:pt x="84336" y="4069358"/>
                    <a:pt x="84463" y="3951362"/>
                  </a:cubicBezTo>
                  <a:cubicBezTo>
                    <a:pt x="84739" y="3846248"/>
                    <a:pt x="84828" y="3742087"/>
                    <a:pt x="85100" y="3653829"/>
                  </a:cubicBezTo>
                  <a:cubicBezTo>
                    <a:pt x="84826" y="3558415"/>
                    <a:pt x="85197" y="3544421"/>
                    <a:pt x="85074" y="3503711"/>
                  </a:cubicBezTo>
                  <a:cubicBezTo>
                    <a:pt x="85613" y="3342938"/>
                    <a:pt x="85448" y="3049539"/>
                    <a:pt x="85329" y="2875885"/>
                  </a:cubicBezTo>
                  <a:cubicBezTo>
                    <a:pt x="85148" y="2753437"/>
                    <a:pt x="85002" y="2691577"/>
                    <a:pt x="84604" y="2639099"/>
                  </a:cubicBezTo>
                  <a:cubicBezTo>
                    <a:pt x="84690" y="2572309"/>
                    <a:pt x="84398" y="2514583"/>
                    <a:pt x="84309" y="2522375"/>
                  </a:cubicBezTo>
                  <a:cubicBezTo>
                    <a:pt x="84361" y="2390863"/>
                    <a:pt x="84085" y="2354129"/>
                    <a:pt x="84018" y="2302446"/>
                  </a:cubicBezTo>
                  <a:cubicBezTo>
                    <a:pt x="83688" y="2235815"/>
                    <a:pt x="84451" y="2226114"/>
                    <a:pt x="84037" y="2139606"/>
                  </a:cubicBezTo>
                  <a:cubicBezTo>
                    <a:pt x="84156" y="2012227"/>
                    <a:pt x="84170" y="1946869"/>
                    <a:pt x="84058" y="1890733"/>
                  </a:cubicBezTo>
                  <a:cubicBezTo>
                    <a:pt x="83972" y="1844139"/>
                    <a:pt x="84414" y="1750156"/>
                    <a:pt x="84256" y="1757949"/>
                  </a:cubicBezTo>
                  <a:cubicBezTo>
                    <a:pt x="84263" y="1687342"/>
                    <a:pt x="84057" y="1657446"/>
                    <a:pt x="83941" y="1636296"/>
                  </a:cubicBezTo>
                  <a:cubicBezTo>
                    <a:pt x="83994" y="1607194"/>
                    <a:pt x="84326" y="1552967"/>
                    <a:pt x="84364" y="1536588"/>
                  </a:cubicBezTo>
                  <a:cubicBezTo>
                    <a:pt x="84404" y="1464232"/>
                    <a:pt x="83994" y="1448171"/>
                    <a:pt x="84300" y="1373906"/>
                  </a:cubicBezTo>
                  <a:cubicBezTo>
                    <a:pt x="84088" y="1285966"/>
                    <a:pt x="83921" y="1274199"/>
                    <a:pt x="83992" y="1210271"/>
                  </a:cubicBezTo>
                  <a:cubicBezTo>
                    <a:pt x="83396" y="708710"/>
                    <a:pt x="83988" y="870119"/>
                    <a:pt x="84222" y="600892"/>
                  </a:cubicBezTo>
                  <a:cubicBezTo>
                    <a:pt x="84537" y="400046"/>
                    <a:pt x="84125" y="443618"/>
                    <a:pt x="84039" y="305267"/>
                  </a:cubicBezTo>
                  <a:cubicBezTo>
                    <a:pt x="84158" y="37948"/>
                    <a:pt x="83619" y="79613"/>
                    <a:pt x="84335" y="15367"/>
                  </a:cubicBezTo>
                  <a:cubicBezTo>
                    <a:pt x="94387" y="38584"/>
                    <a:pt x="104988" y="31428"/>
                    <a:pt x="114578" y="18547"/>
                  </a:cubicBezTo>
                  <a:cubicBezTo>
                    <a:pt x="115483" y="54328"/>
                    <a:pt x="116612" y="0"/>
                    <a:pt x="116676" y="41765"/>
                  </a:cubicBezTo>
                  <a:cubicBezTo>
                    <a:pt x="116714" y="265352"/>
                    <a:pt x="116673" y="513270"/>
                    <a:pt x="116672" y="780112"/>
                  </a:cubicBezTo>
                  <a:cubicBezTo>
                    <a:pt x="116665" y="2072497"/>
                    <a:pt x="116852" y="3452504"/>
                    <a:pt x="116677" y="4695115"/>
                  </a:cubicBezTo>
                  <a:cubicBezTo>
                    <a:pt x="119773" y="5736562"/>
                    <a:pt x="116619" y="6608806"/>
                    <a:pt x="116725" y="7595549"/>
                  </a:cubicBezTo>
                  <a:close/>
                </a:path>
              </a:pathLst>
            </a:custGeom>
            <a:blipFill>
              <a:blip r:embed="rId2"/>
              <a:stretch>
                <a:fillRect l="-7789499" t="0" r="-7837394" b="-1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48388" y="663376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11740" y="2767078"/>
            <a:ext cx="4725958" cy="3043517"/>
          </a:xfrm>
          <a:custGeom>
            <a:avLst/>
            <a:gdLst/>
            <a:ahLst/>
            <a:cxnLst/>
            <a:rect r="r" b="b" t="t" l="l"/>
            <a:pathLst>
              <a:path h="3043517" w="4725958">
                <a:moveTo>
                  <a:pt x="0" y="0"/>
                </a:moveTo>
                <a:lnTo>
                  <a:pt x="4725958" y="0"/>
                </a:lnTo>
                <a:lnTo>
                  <a:pt x="4725958" y="3043517"/>
                </a:lnTo>
                <a:lnTo>
                  <a:pt x="0" y="30435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07738" y="2767078"/>
            <a:ext cx="4372443" cy="3052137"/>
          </a:xfrm>
          <a:custGeom>
            <a:avLst/>
            <a:gdLst/>
            <a:ahLst/>
            <a:cxnLst/>
            <a:rect r="r" b="b" t="t" l="l"/>
            <a:pathLst>
              <a:path h="3052137" w="4372443">
                <a:moveTo>
                  <a:pt x="0" y="0"/>
                </a:moveTo>
                <a:lnTo>
                  <a:pt x="4372443" y="0"/>
                </a:lnTo>
                <a:lnTo>
                  <a:pt x="4372443" y="3052137"/>
                </a:lnTo>
                <a:lnTo>
                  <a:pt x="0" y="30521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00029" y="749300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 pizza hut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74719" y="682625"/>
            <a:ext cx="11866039" cy="42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9" b="true">
                <a:solidFill>
                  <a:srgbClr val="F0B92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relevant tables to find the category-wise distribution of pizzas.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0"/>
            <a:ext cx="47625" cy="10287000"/>
            <a:chOff x="0" y="0"/>
            <a:chExt cx="35191" cy="760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81534" y="-15367"/>
              <a:ext cx="119773" cy="7628097"/>
            </a:xfrm>
            <a:custGeom>
              <a:avLst/>
              <a:gdLst/>
              <a:ahLst/>
              <a:cxnLst/>
              <a:rect r="r" b="b" t="t" l="l"/>
              <a:pathLst>
                <a:path h="7628097" w="119773">
                  <a:moveTo>
                    <a:pt x="116725" y="7595549"/>
                  </a:moveTo>
                  <a:cubicBezTo>
                    <a:pt x="115236" y="7628097"/>
                    <a:pt x="113922" y="7614632"/>
                    <a:pt x="112420" y="7597139"/>
                  </a:cubicBezTo>
                  <a:cubicBezTo>
                    <a:pt x="104124" y="7624668"/>
                    <a:pt x="93564" y="7604772"/>
                    <a:pt x="84774" y="7601750"/>
                  </a:cubicBezTo>
                  <a:cubicBezTo>
                    <a:pt x="84434" y="7626319"/>
                    <a:pt x="84566" y="7539731"/>
                    <a:pt x="84457" y="7504746"/>
                  </a:cubicBezTo>
                  <a:cubicBezTo>
                    <a:pt x="84158" y="7443204"/>
                    <a:pt x="83904" y="7385478"/>
                    <a:pt x="83777" y="7307557"/>
                  </a:cubicBezTo>
                  <a:cubicBezTo>
                    <a:pt x="84019" y="6936714"/>
                    <a:pt x="84373" y="7065204"/>
                    <a:pt x="83955" y="6821421"/>
                  </a:cubicBezTo>
                  <a:cubicBezTo>
                    <a:pt x="84237" y="6707560"/>
                    <a:pt x="84031" y="6556170"/>
                    <a:pt x="83731" y="6501307"/>
                  </a:cubicBezTo>
                  <a:cubicBezTo>
                    <a:pt x="83442" y="6299188"/>
                    <a:pt x="83668" y="6430223"/>
                    <a:pt x="83340" y="6319543"/>
                  </a:cubicBezTo>
                  <a:cubicBezTo>
                    <a:pt x="82908" y="6285989"/>
                    <a:pt x="83398" y="6241621"/>
                    <a:pt x="83200" y="6216654"/>
                  </a:cubicBezTo>
                  <a:cubicBezTo>
                    <a:pt x="82774" y="6033618"/>
                    <a:pt x="82453" y="5957922"/>
                    <a:pt x="82000" y="5833725"/>
                  </a:cubicBezTo>
                  <a:cubicBezTo>
                    <a:pt x="81710" y="5793333"/>
                    <a:pt x="82036" y="5741651"/>
                    <a:pt x="81894" y="5713663"/>
                  </a:cubicBezTo>
                  <a:cubicBezTo>
                    <a:pt x="0" y="5597575"/>
                    <a:pt x="81921" y="5625722"/>
                    <a:pt x="81773" y="5544143"/>
                  </a:cubicBezTo>
                  <a:cubicBezTo>
                    <a:pt x="75057" y="5425512"/>
                    <a:pt x="81878" y="5314036"/>
                    <a:pt x="82088" y="5240726"/>
                  </a:cubicBezTo>
                  <a:cubicBezTo>
                    <a:pt x="82679" y="5092834"/>
                    <a:pt x="83181" y="4850959"/>
                    <a:pt x="83044" y="4805637"/>
                  </a:cubicBezTo>
                  <a:cubicBezTo>
                    <a:pt x="83061" y="4723581"/>
                    <a:pt x="83549" y="4677146"/>
                    <a:pt x="83394" y="4591909"/>
                  </a:cubicBezTo>
                  <a:cubicBezTo>
                    <a:pt x="83530" y="4536251"/>
                    <a:pt x="83802" y="4443063"/>
                    <a:pt x="84102" y="4381362"/>
                  </a:cubicBezTo>
                  <a:cubicBezTo>
                    <a:pt x="84142" y="4153640"/>
                    <a:pt x="84336" y="4069358"/>
                    <a:pt x="84463" y="3951362"/>
                  </a:cubicBezTo>
                  <a:cubicBezTo>
                    <a:pt x="84739" y="3846248"/>
                    <a:pt x="84828" y="3742087"/>
                    <a:pt x="85100" y="3653829"/>
                  </a:cubicBezTo>
                  <a:cubicBezTo>
                    <a:pt x="84826" y="3558415"/>
                    <a:pt x="85197" y="3544421"/>
                    <a:pt x="85074" y="3503711"/>
                  </a:cubicBezTo>
                  <a:cubicBezTo>
                    <a:pt x="85613" y="3342938"/>
                    <a:pt x="85448" y="3049539"/>
                    <a:pt x="85329" y="2875885"/>
                  </a:cubicBezTo>
                  <a:cubicBezTo>
                    <a:pt x="85148" y="2753437"/>
                    <a:pt x="85002" y="2691577"/>
                    <a:pt x="84604" y="2639099"/>
                  </a:cubicBezTo>
                  <a:cubicBezTo>
                    <a:pt x="84690" y="2572309"/>
                    <a:pt x="84398" y="2514583"/>
                    <a:pt x="84309" y="2522375"/>
                  </a:cubicBezTo>
                  <a:cubicBezTo>
                    <a:pt x="84361" y="2390863"/>
                    <a:pt x="84085" y="2354129"/>
                    <a:pt x="84018" y="2302446"/>
                  </a:cubicBezTo>
                  <a:cubicBezTo>
                    <a:pt x="83688" y="2235815"/>
                    <a:pt x="84451" y="2226114"/>
                    <a:pt x="84037" y="2139606"/>
                  </a:cubicBezTo>
                  <a:cubicBezTo>
                    <a:pt x="84156" y="2012227"/>
                    <a:pt x="84170" y="1946869"/>
                    <a:pt x="84058" y="1890733"/>
                  </a:cubicBezTo>
                  <a:cubicBezTo>
                    <a:pt x="83972" y="1844139"/>
                    <a:pt x="84414" y="1750156"/>
                    <a:pt x="84256" y="1757949"/>
                  </a:cubicBezTo>
                  <a:cubicBezTo>
                    <a:pt x="84263" y="1687342"/>
                    <a:pt x="84057" y="1657446"/>
                    <a:pt x="83941" y="1636296"/>
                  </a:cubicBezTo>
                  <a:cubicBezTo>
                    <a:pt x="83994" y="1607194"/>
                    <a:pt x="84326" y="1552967"/>
                    <a:pt x="84364" y="1536588"/>
                  </a:cubicBezTo>
                  <a:cubicBezTo>
                    <a:pt x="84404" y="1464232"/>
                    <a:pt x="83994" y="1448171"/>
                    <a:pt x="84300" y="1373906"/>
                  </a:cubicBezTo>
                  <a:cubicBezTo>
                    <a:pt x="84088" y="1285966"/>
                    <a:pt x="83921" y="1274199"/>
                    <a:pt x="83992" y="1210271"/>
                  </a:cubicBezTo>
                  <a:cubicBezTo>
                    <a:pt x="83396" y="708710"/>
                    <a:pt x="83988" y="870119"/>
                    <a:pt x="84222" y="600892"/>
                  </a:cubicBezTo>
                  <a:cubicBezTo>
                    <a:pt x="84537" y="400046"/>
                    <a:pt x="84125" y="443618"/>
                    <a:pt x="84039" y="305267"/>
                  </a:cubicBezTo>
                  <a:cubicBezTo>
                    <a:pt x="84158" y="37948"/>
                    <a:pt x="83619" y="79613"/>
                    <a:pt x="84335" y="15367"/>
                  </a:cubicBezTo>
                  <a:cubicBezTo>
                    <a:pt x="94387" y="38584"/>
                    <a:pt x="104988" y="31428"/>
                    <a:pt x="114578" y="18547"/>
                  </a:cubicBezTo>
                  <a:cubicBezTo>
                    <a:pt x="115483" y="54328"/>
                    <a:pt x="116612" y="0"/>
                    <a:pt x="116676" y="41765"/>
                  </a:cubicBezTo>
                  <a:cubicBezTo>
                    <a:pt x="116714" y="265352"/>
                    <a:pt x="116673" y="513270"/>
                    <a:pt x="116672" y="780112"/>
                  </a:cubicBezTo>
                  <a:cubicBezTo>
                    <a:pt x="116665" y="2072497"/>
                    <a:pt x="116852" y="3452504"/>
                    <a:pt x="116677" y="4695115"/>
                  </a:cubicBezTo>
                  <a:cubicBezTo>
                    <a:pt x="119773" y="5736562"/>
                    <a:pt x="116619" y="6608806"/>
                    <a:pt x="116725" y="7595549"/>
                  </a:cubicBezTo>
                  <a:close/>
                </a:path>
              </a:pathLst>
            </a:custGeom>
            <a:blipFill>
              <a:blip r:embed="rId2"/>
              <a:stretch>
                <a:fillRect l="-7789499" t="0" r="-7837394" b="-1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48388" y="663376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8388" y="2364381"/>
            <a:ext cx="8827436" cy="3525834"/>
          </a:xfrm>
          <a:custGeom>
            <a:avLst/>
            <a:gdLst/>
            <a:ahLst/>
            <a:cxnLst/>
            <a:rect r="r" b="b" t="t" l="l"/>
            <a:pathLst>
              <a:path h="3525834" w="8827436">
                <a:moveTo>
                  <a:pt x="0" y="0"/>
                </a:moveTo>
                <a:lnTo>
                  <a:pt x="8827436" y="0"/>
                </a:lnTo>
                <a:lnTo>
                  <a:pt x="8827436" y="3525835"/>
                </a:lnTo>
                <a:lnTo>
                  <a:pt x="0" y="35258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64" r="0" b="-66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07738" y="6339379"/>
            <a:ext cx="3730390" cy="1855531"/>
          </a:xfrm>
          <a:custGeom>
            <a:avLst/>
            <a:gdLst/>
            <a:ahLst/>
            <a:cxnLst/>
            <a:rect r="r" b="b" t="t" l="l"/>
            <a:pathLst>
              <a:path h="1855531" w="3730390">
                <a:moveTo>
                  <a:pt x="0" y="0"/>
                </a:moveTo>
                <a:lnTo>
                  <a:pt x="3730390" y="0"/>
                </a:lnTo>
                <a:lnTo>
                  <a:pt x="3730390" y="1855531"/>
                </a:lnTo>
                <a:lnTo>
                  <a:pt x="0" y="18555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00029" y="749300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 pizza hut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74719" y="682625"/>
            <a:ext cx="11866039" cy="871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9" b="true">
                <a:solidFill>
                  <a:srgbClr val="F0B92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the orders by date and calculate the average number of pizzas ordered per day.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0"/>
            <a:ext cx="47625" cy="10287000"/>
            <a:chOff x="0" y="0"/>
            <a:chExt cx="35191" cy="760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81534" y="-15367"/>
              <a:ext cx="119773" cy="7628097"/>
            </a:xfrm>
            <a:custGeom>
              <a:avLst/>
              <a:gdLst/>
              <a:ahLst/>
              <a:cxnLst/>
              <a:rect r="r" b="b" t="t" l="l"/>
              <a:pathLst>
                <a:path h="7628097" w="119773">
                  <a:moveTo>
                    <a:pt x="116725" y="7595549"/>
                  </a:moveTo>
                  <a:cubicBezTo>
                    <a:pt x="115236" y="7628097"/>
                    <a:pt x="113922" y="7614632"/>
                    <a:pt x="112420" y="7597139"/>
                  </a:cubicBezTo>
                  <a:cubicBezTo>
                    <a:pt x="104124" y="7624668"/>
                    <a:pt x="93564" y="7604772"/>
                    <a:pt x="84774" y="7601750"/>
                  </a:cubicBezTo>
                  <a:cubicBezTo>
                    <a:pt x="84434" y="7626319"/>
                    <a:pt x="84566" y="7539731"/>
                    <a:pt x="84457" y="7504746"/>
                  </a:cubicBezTo>
                  <a:cubicBezTo>
                    <a:pt x="84158" y="7443204"/>
                    <a:pt x="83904" y="7385478"/>
                    <a:pt x="83777" y="7307557"/>
                  </a:cubicBezTo>
                  <a:cubicBezTo>
                    <a:pt x="84019" y="6936714"/>
                    <a:pt x="84373" y="7065204"/>
                    <a:pt x="83955" y="6821421"/>
                  </a:cubicBezTo>
                  <a:cubicBezTo>
                    <a:pt x="84237" y="6707560"/>
                    <a:pt x="84031" y="6556170"/>
                    <a:pt x="83731" y="6501307"/>
                  </a:cubicBezTo>
                  <a:cubicBezTo>
                    <a:pt x="83442" y="6299188"/>
                    <a:pt x="83668" y="6430223"/>
                    <a:pt x="83340" y="6319543"/>
                  </a:cubicBezTo>
                  <a:cubicBezTo>
                    <a:pt x="82908" y="6285989"/>
                    <a:pt x="83398" y="6241621"/>
                    <a:pt x="83200" y="6216654"/>
                  </a:cubicBezTo>
                  <a:cubicBezTo>
                    <a:pt x="82774" y="6033618"/>
                    <a:pt x="82453" y="5957922"/>
                    <a:pt x="82000" y="5833725"/>
                  </a:cubicBezTo>
                  <a:cubicBezTo>
                    <a:pt x="81710" y="5793333"/>
                    <a:pt x="82036" y="5741651"/>
                    <a:pt x="81894" y="5713663"/>
                  </a:cubicBezTo>
                  <a:cubicBezTo>
                    <a:pt x="0" y="5597575"/>
                    <a:pt x="81921" y="5625722"/>
                    <a:pt x="81773" y="5544143"/>
                  </a:cubicBezTo>
                  <a:cubicBezTo>
                    <a:pt x="75057" y="5425512"/>
                    <a:pt x="81878" y="5314036"/>
                    <a:pt x="82088" y="5240726"/>
                  </a:cubicBezTo>
                  <a:cubicBezTo>
                    <a:pt x="82679" y="5092834"/>
                    <a:pt x="83181" y="4850959"/>
                    <a:pt x="83044" y="4805637"/>
                  </a:cubicBezTo>
                  <a:cubicBezTo>
                    <a:pt x="83061" y="4723581"/>
                    <a:pt x="83549" y="4677146"/>
                    <a:pt x="83394" y="4591909"/>
                  </a:cubicBezTo>
                  <a:cubicBezTo>
                    <a:pt x="83530" y="4536251"/>
                    <a:pt x="83802" y="4443063"/>
                    <a:pt x="84102" y="4381362"/>
                  </a:cubicBezTo>
                  <a:cubicBezTo>
                    <a:pt x="84142" y="4153640"/>
                    <a:pt x="84336" y="4069358"/>
                    <a:pt x="84463" y="3951362"/>
                  </a:cubicBezTo>
                  <a:cubicBezTo>
                    <a:pt x="84739" y="3846248"/>
                    <a:pt x="84828" y="3742087"/>
                    <a:pt x="85100" y="3653829"/>
                  </a:cubicBezTo>
                  <a:cubicBezTo>
                    <a:pt x="84826" y="3558415"/>
                    <a:pt x="85197" y="3544421"/>
                    <a:pt x="85074" y="3503711"/>
                  </a:cubicBezTo>
                  <a:cubicBezTo>
                    <a:pt x="85613" y="3342938"/>
                    <a:pt x="85448" y="3049539"/>
                    <a:pt x="85329" y="2875885"/>
                  </a:cubicBezTo>
                  <a:cubicBezTo>
                    <a:pt x="85148" y="2753437"/>
                    <a:pt x="85002" y="2691577"/>
                    <a:pt x="84604" y="2639099"/>
                  </a:cubicBezTo>
                  <a:cubicBezTo>
                    <a:pt x="84690" y="2572309"/>
                    <a:pt x="84398" y="2514583"/>
                    <a:pt x="84309" y="2522375"/>
                  </a:cubicBezTo>
                  <a:cubicBezTo>
                    <a:pt x="84361" y="2390863"/>
                    <a:pt x="84085" y="2354129"/>
                    <a:pt x="84018" y="2302446"/>
                  </a:cubicBezTo>
                  <a:cubicBezTo>
                    <a:pt x="83688" y="2235815"/>
                    <a:pt x="84451" y="2226114"/>
                    <a:pt x="84037" y="2139606"/>
                  </a:cubicBezTo>
                  <a:cubicBezTo>
                    <a:pt x="84156" y="2012227"/>
                    <a:pt x="84170" y="1946869"/>
                    <a:pt x="84058" y="1890733"/>
                  </a:cubicBezTo>
                  <a:cubicBezTo>
                    <a:pt x="83972" y="1844139"/>
                    <a:pt x="84414" y="1750156"/>
                    <a:pt x="84256" y="1757949"/>
                  </a:cubicBezTo>
                  <a:cubicBezTo>
                    <a:pt x="84263" y="1687342"/>
                    <a:pt x="84057" y="1657446"/>
                    <a:pt x="83941" y="1636296"/>
                  </a:cubicBezTo>
                  <a:cubicBezTo>
                    <a:pt x="83994" y="1607194"/>
                    <a:pt x="84326" y="1552967"/>
                    <a:pt x="84364" y="1536588"/>
                  </a:cubicBezTo>
                  <a:cubicBezTo>
                    <a:pt x="84404" y="1464232"/>
                    <a:pt x="83994" y="1448171"/>
                    <a:pt x="84300" y="1373906"/>
                  </a:cubicBezTo>
                  <a:cubicBezTo>
                    <a:pt x="84088" y="1285966"/>
                    <a:pt x="83921" y="1274199"/>
                    <a:pt x="83992" y="1210271"/>
                  </a:cubicBezTo>
                  <a:cubicBezTo>
                    <a:pt x="83396" y="708710"/>
                    <a:pt x="83988" y="870119"/>
                    <a:pt x="84222" y="600892"/>
                  </a:cubicBezTo>
                  <a:cubicBezTo>
                    <a:pt x="84537" y="400046"/>
                    <a:pt x="84125" y="443618"/>
                    <a:pt x="84039" y="305267"/>
                  </a:cubicBezTo>
                  <a:cubicBezTo>
                    <a:pt x="84158" y="37948"/>
                    <a:pt x="83619" y="79613"/>
                    <a:pt x="84335" y="15367"/>
                  </a:cubicBezTo>
                  <a:cubicBezTo>
                    <a:pt x="94387" y="38584"/>
                    <a:pt x="104988" y="31428"/>
                    <a:pt x="114578" y="18547"/>
                  </a:cubicBezTo>
                  <a:cubicBezTo>
                    <a:pt x="115483" y="54328"/>
                    <a:pt x="116612" y="0"/>
                    <a:pt x="116676" y="41765"/>
                  </a:cubicBezTo>
                  <a:cubicBezTo>
                    <a:pt x="116714" y="265352"/>
                    <a:pt x="116673" y="513270"/>
                    <a:pt x="116672" y="780112"/>
                  </a:cubicBezTo>
                  <a:cubicBezTo>
                    <a:pt x="116665" y="2072497"/>
                    <a:pt x="116852" y="3452504"/>
                    <a:pt x="116677" y="4695115"/>
                  </a:cubicBezTo>
                  <a:cubicBezTo>
                    <a:pt x="119773" y="5736562"/>
                    <a:pt x="116619" y="6608806"/>
                    <a:pt x="116725" y="7595549"/>
                  </a:cubicBezTo>
                  <a:close/>
                </a:path>
              </a:pathLst>
            </a:custGeom>
            <a:blipFill>
              <a:blip r:embed="rId2"/>
              <a:stretch>
                <a:fillRect l="-7789499" t="0" r="-7837394" b="-1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48388" y="663376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1951" y="1751231"/>
            <a:ext cx="9096675" cy="5004745"/>
          </a:xfrm>
          <a:custGeom>
            <a:avLst/>
            <a:gdLst/>
            <a:ahLst/>
            <a:cxnLst/>
            <a:rect r="r" b="b" t="t" l="l"/>
            <a:pathLst>
              <a:path h="5004745" w="9096675">
                <a:moveTo>
                  <a:pt x="0" y="0"/>
                </a:moveTo>
                <a:lnTo>
                  <a:pt x="9096675" y="0"/>
                </a:lnTo>
                <a:lnTo>
                  <a:pt x="9096675" y="5004745"/>
                </a:lnTo>
                <a:lnTo>
                  <a:pt x="0" y="50047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07738" y="7082606"/>
            <a:ext cx="6463949" cy="2458680"/>
          </a:xfrm>
          <a:custGeom>
            <a:avLst/>
            <a:gdLst/>
            <a:ahLst/>
            <a:cxnLst/>
            <a:rect r="r" b="b" t="t" l="l"/>
            <a:pathLst>
              <a:path h="2458680" w="6463949">
                <a:moveTo>
                  <a:pt x="0" y="0"/>
                </a:moveTo>
                <a:lnTo>
                  <a:pt x="6463949" y="0"/>
                </a:lnTo>
                <a:lnTo>
                  <a:pt x="6463949" y="2458680"/>
                </a:lnTo>
                <a:lnTo>
                  <a:pt x="0" y="2458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00029" y="749300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 pizza hut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74719" y="682625"/>
            <a:ext cx="11866039" cy="42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9" b="true">
                <a:solidFill>
                  <a:srgbClr val="F0B92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top 3 most ordered pizza types based on revenue.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119052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172626">
            <a:off x="5462509" y="1697792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314494" y="1119052"/>
            <a:ext cx="3838710" cy="383871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607696" y="1119052"/>
            <a:ext cx="3838710" cy="383871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77" r="0" b="-37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314494" y="3746265"/>
            <a:ext cx="1211497" cy="121149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881969" y="3746265"/>
            <a:ext cx="1211497" cy="121149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14494" y="5329238"/>
            <a:ext cx="3838710" cy="383871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3835" t="0" r="-3835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607696" y="5329238"/>
            <a:ext cx="3838710" cy="383871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19637" t="0" r="-31021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314494" y="7956450"/>
            <a:ext cx="1211497" cy="121149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881969" y="7956450"/>
            <a:ext cx="1211497" cy="121149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212580" y="2334365"/>
            <a:ext cx="5033207" cy="1189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4563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ADVANCED QUERIES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82615" y="1204976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463672" y="4133659"/>
            <a:ext cx="913141" cy="64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$6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31147" y="4133659"/>
            <a:ext cx="913141" cy="64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463672" y="8343844"/>
            <a:ext cx="913141" cy="64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$6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31147" y="8343844"/>
            <a:ext cx="913141" cy="64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$6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2063558">
            <a:off x="10424255" y="826745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8498823">
            <a:off x="13796815" y="9757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338194" y="4009834"/>
            <a:ext cx="8125479" cy="3573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30583" indent="-315291" lvl="1">
              <a:lnSpc>
                <a:spcPts val="4089"/>
              </a:lnSpc>
              <a:buAutoNum type="arabicPeriod" startAt="1"/>
            </a:pPr>
            <a:r>
              <a:rPr lang="en-US" sz="292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Calculate the percentage contribution of each pizza type to total revenue.</a:t>
            </a:r>
          </a:p>
          <a:p>
            <a:pPr algn="l" marL="630583" indent="-315291" lvl="1">
              <a:lnSpc>
                <a:spcPts val="4089"/>
              </a:lnSpc>
              <a:buAutoNum type="arabicPeriod" startAt="1"/>
            </a:pPr>
            <a:r>
              <a:rPr lang="en-US" sz="292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Analyze the cumulative revenue generated over time.</a:t>
            </a:r>
          </a:p>
          <a:p>
            <a:pPr algn="l" marL="630583" indent="-315291" lvl="1">
              <a:lnSpc>
                <a:spcPts val="4089"/>
              </a:lnSpc>
              <a:buAutoNum type="arabicPeriod" startAt="1"/>
            </a:pPr>
            <a:r>
              <a:rPr lang="en-US" sz="292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Determine the top 3 most ordered pizza types based on revenue for each pizza category.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0"/>
            <a:ext cx="47625" cy="10287000"/>
            <a:chOff x="0" y="0"/>
            <a:chExt cx="35191" cy="760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81534" y="-15367"/>
              <a:ext cx="119773" cy="7628097"/>
            </a:xfrm>
            <a:custGeom>
              <a:avLst/>
              <a:gdLst/>
              <a:ahLst/>
              <a:cxnLst/>
              <a:rect r="r" b="b" t="t" l="l"/>
              <a:pathLst>
                <a:path h="7628097" w="119773">
                  <a:moveTo>
                    <a:pt x="116725" y="7595549"/>
                  </a:moveTo>
                  <a:cubicBezTo>
                    <a:pt x="115236" y="7628097"/>
                    <a:pt x="113922" y="7614632"/>
                    <a:pt x="112420" y="7597139"/>
                  </a:cubicBezTo>
                  <a:cubicBezTo>
                    <a:pt x="104124" y="7624668"/>
                    <a:pt x="93564" y="7604772"/>
                    <a:pt x="84774" y="7601750"/>
                  </a:cubicBezTo>
                  <a:cubicBezTo>
                    <a:pt x="84434" y="7626319"/>
                    <a:pt x="84566" y="7539731"/>
                    <a:pt x="84457" y="7504746"/>
                  </a:cubicBezTo>
                  <a:cubicBezTo>
                    <a:pt x="84158" y="7443204"/>
                    <a:pt x="83904" y="7385478"/>
                    <a:pt x="83777" y="7307557"/>
                  </a:cubicBezTo>
                  <a:cubicBezTo>
                    <a:pt x="84019" y="6936714"/>
                    <a:pt x="84373" y="7065204"/>
                    <a:pt x="83955" y="6821421"/>
                  </a:cubicBezTo>
                  <a:cubicBezTo>
                    <a:pt x="84237" y="6707560"/>
                    <a:pt x="84031" y="6556170"/>
                    <a:pt x="83731" y="6501307"/>
                  </a:cubicBezTo>
                  <a:cubicBezTo>
                    <a:pt x="83442" y="6299188"/>
                    <a:pt x="83668" y="6430223"/>
                    <a:pt x="83340" y="6319543"/>
                  </a:cubicBezTo>
                  <a:cubicBezTo>
                    <a:pt x="82908" y="6285989"/>
                    <a:pt x="83398" y="6241621"/>
                    <a:pt x="83200" y="6216654"/>
                  </a:cubicBezTo>
                  <a:cubicBezTo>
                    <a:pt x="82774" y="6033618"/>
                    <a:pt x="82453" y="5957922"/>
                    <a:pt x="82000" y="5833725"/>
                  </a:cubicBezTo>
                  <a:cubicBezTo>
                    <a:pt x="81710" y="5793333"/>
                    <a:pt x="82036" y="5741651"/>
                    <a:pt x="81894" y="5713663"/>
                  </a:cubicBezTo>
                  <a:cubicBezTo>
                    <a:pt x="0" y="5597575"/>
                    <a:pt x="81921" y="5625722"/>
                    <a:pt x="81773" y="5544143"/>
                  </a:cubicBezTo>
                  <a:cubicBezTo>
                    <a:pt x="75057" y="5425512"/>
                    <a:pt x="81878" y="5314036"/>
                    <a:pt x="82088" y="5240726"/>
                  </a:cubicBezTo>
                  <a:cubicBezTo>
                    <a:pt x="82679" y="5092834"/>
                    <a:pt x="83181" y="4850959"/>
                    <a:pt x="83044" y="4805637"/>
                  </a:cubicBezTo>
                  <a:cubicBezTo>
                    <a:pt x="83061" y="4723581"/>
                    <a:pt x="83549" y="4677146"/>
                    <a:pt x="83394" y="4591909"/>
                  </a:cubicBezTo>
                  <a:cubicBezTo>
                    <a:pt x="83530" y="4536251"/>
                    <a:pt x="83802" y="4443063"/>
                    <a:pt x="84102" y="4381362"/>
                  </a:cubicBezTo>
                  <a:cubicBezTo>
                    <a:pt x="84142" y="4153640"/>
                    <a:pt x="84336" y="4069358"/>
                    <a:pt x="84463" y="3951362"/>
                  </a:cubicBezTo>
                  <a:cubicBezTo>
                    <a:pt x="84739" y="3846248"/>
                    <a:pt x="84828" y="3742087"/>
                    <a:pt x="85100" y="3653829"/>
                  </a:cubicBezTo>
                  <a:cubicBezTo>
                    <a:pt x="84826" y="3558415"/>
                    <a:pt x="85197" y="3544421"/>
                    <a:pt x="85074" y="3503711"/>
                  </a:cubicBezTo>
                  <a:cubicBezTo>
                    <a:pt x="85613" y="3342938"/>
                    <a:pt x="85448" y="3049539"/>
                    <a:pt x="85329" y="2875885"/>
                  </a:cubicBezTo>
                  <a:cubicBezTo>
                    <a:pt x="85148" y="2753437"/>
                    <a:pt x="85002" y="2691577"/>
                    <a:pt x="84604" y="2639099"/>
                  </a:cubicBezTo>
                  <a:cubicBezTo>
                    <a:pt x="84690" y="2572309"/>
                    <a:pt x="84398" y="2514583"/>
                    <a:pt x="84309" y="2522375"/>
                  </a:cubicBezTo>
                  <a:cubicBezTo>
                    <a:pt x="84361" y="2390863"/>
                    <a:pt x="84085" y="2354129"/>
                    <a:pt x="84018" y="2302446"/>
                  </a:cubicBezTo>
                  <a:cubicBezTo>
                    <a:pt x="83688" y="2235815"/>
                    <a:pt x="84451" y="2226114"/>
                    <a:pt x="84037" y="2139606"/>
                  </a:cubicBezTo>
                  <a:cubicBezTo>
                    <a:pt x="84156" y="2012227"/>
                    <a:pt x="84170" y="1946869"/>
                    <a:pt x="84058" y="1890733"/>
                  </a:cubicBezTo>
                  <a:cubicBezTo>
                    <a:pt x="83972" y="1844139"/>
                    <a:pt x="84414" y="1750156"/>
                    <a:pt x="84256" y="1757949"/>
                  </a:cubicBezTo>
                  <a:cubicBezTo>
                    <a:pt x="84263" y="1687342"/>
                    <a:pt x="84057" y="1657446"/>
                    <a:pt x="83941" y="1636296"/>
                  </a:cubicBezTo>
                  <a:cubicBezTo>
                    <a:pt x="83994" y="1607194"/>
                    <a:pt x="84326" y="1552967"/>
                    <a:pt x="84364" y="1536588"/>
                  </a:cubicBezTo>
                  <a:cubicBezTo>
                    <a:pt x="84404" y="1464232"/>
                    <a:pt x="83994" y="1448171"/>
                    <a:pt x="84300" y="1373906"/>
                  </a:cubicBezTo>
                  <a:cubicBezTo>
                    <a:pt x="84088" y="1285966"/>
                    <a:pt x="83921" y="1274199"/>
                    <a:pt x="83992" y="1210271"/>
                  </a:cubicBezTo>
                  <a:cubicBezTo>
                    <a:pt x="83396" y="708710"/>
                    <a:pt x="83988" y="870119"/>
                    <a:pt x="84222" y="600892"/>
                  </a:cubicBezTo>
                  <a:cubicBezTo>
                    <a:pt x="84537" y="400046"/>
                    <a:pt x="84125" y="443618"/>
                    <a:pt x="84039" y="305267"/>
                  </a:cubicBezTo>
                  <a:cubicBezTo>
                    <a:pt x="84158" y="37948"/>
                    <a:pt x="83619" y="79613"/>
                    <a:pt x="84335" y="15367"/>
                  </a:cubicBezTo>
                  <a:cubicBezTo>
                    <a:pt x="94387" y="38584"/>
                    <a:pt x="104988" y="31428"/>
                    <a:pt x="114578" y="18547"/>
                  </a:cubicBezTo>
                  <a:cubicBezTo>
                    <a:pt x="115483" y="54328"/>
                    <a:pt x="116612" y="0"/>
                    <a:pt x="116676" y="41765"/>
                  </a:cubicBezTo>
                  <a:cubicBezTo>
                    <a:pt x="116714" y="265352"/>
                    <a:pt x="116673" y="513270"/>
                    <a:pt x="116672" y="780112"/>
                  </a:cubicBezTo>
                  <a:cubicBezTo>
                    <a:pt x="116665" y="2072497"/>
                    <a:pt x="116852" y="3452504"/>
                    <a:pt x="116677" y="4695115"/>
                  </a:cubicBezTo>
                  <a:cubicBezTo>
                    <a:pt x="119773" y="5736562"/>
                    <a:pt x="116619" y="6608806"/>
                    <a:pt x="116725" y="7595549"/>
                  </a:cubicBezTo>
                  <a:close/>
                </a:path>
              </a:pathLst>
            </a:custGeom>
            <a:blipFill>
              <a:blip r:embed="rId2"/>
              <a:stretch>
                <a:fillRect l="-7789499" t="0" r="-7837394" b="-1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48388" y="663376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907074"/>
            <a:ext cx="10319909" cy="6842700"/>
          </a:xfrm>
          <a:custGeom>
            <a:avLst/>
            <a:gdLst/>
            <a:ahLst/>
            <a:cxnLst/>
            <a:rect r="r" b="b" t="t" l="l"/>
            <a:pathLst>
              <a:path h="6842700" w="10319909">
                <a:moveTo>
                  <a:pt x="0" y="0"/>
                </a:moveTo>
                <a:lnTo>
                  <a:pt x="10319909" y="0"/>
                </a:lnTo>
                <a:lnTo>
                  <a:pt x="10319909" y="6842700"/>
                </a:lnTo>
                <a:lnTo>
                  <a:pt x="0" y="6842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59851" y="4139596"/>
            <a:ext cx="3975229" cy="3078254"/>
          </a:xfrm>
          <a:custGeom>
            <a:avLst/>
            <a:gdLst/>
            <a:ahLst/>
            <a:cxnLst/>
            <a:rect r="r" b="b" t="t" l="l"/>
            <a:pathLst>
              <a:path h="3078254" w="3975229">
                <a:moveTo>
                  <a:pt x="0" y="0"/>
                </a:moveTo>
                <a:lnTo>
                  <a:pt x="3975229" y="0"/>
                </a:lnTo>
                <a:lnTo>
                  <a:pt x="3975229" y="3078254"/>
                </a:lnTo>
                <a:lnTo>
                  <a:pt x="0" y="30782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00029" y="749300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 pizza hut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74719" y="682625"/>
            <a:ext cx="11866039" cy="42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9" b="true">
                <a:solidFill>
                  <a:srgbClr val="F0B92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top 3 most ordered pizza types based on revenue.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0"/>
            <a:ext cx="47625" cy="10287000"/>
            <a:chOff x="0" y="0"/>
            <a:chExt cx="35191" cy="760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81534" y="-15367"/>
              <a:ext cx="119773" cy="7628097"/>
            </a:xfrm>
            <a:custGeom>
              <a:avLst/>
              <a:gdLst/>
              <a:ahLst/>
              <a:cxnLst/>
              <a:rect r="r" b="b" t="t" l="l"/>
              <a:pathLst>
                <a:path h="7628097" w="119773">
                  <a:moveTo>
                    <a:pt x="116725" y="7595549"/>
                  </a:moveTo>
                  <a:cubicBezTo>
                    <a:pt x="115236" y="7628097"/>
                    <a:pt x="113922" y="7614632"/>
                    <a:pt x="112420" y="7597139"/>
                  </a:cubicBezTo>
                  <a:cubicBezTo>
                    <a:pt x="104124" y="7624668"/>
                    <a:pt x="93564" y="7604772"/>
                    <a:pt x="84774" y="7601750"/>
                  </a:cubicBezTo>
                  <a:cubicBezTo>
                    <a:pt x="84434" y="7626319"/>
                    <a:pt x="84566" y="7539731"/>
                    <a:pt x="84457" y="7504746"/>
                  </a:cubicBezTo>
                  <a:cubicBezTo>
                    <a:pt x="84158" y="7443204"/>
                    <a:pt x="83904" y="7385478"/>
                    <a:pt x="83777" y="7307557"/>
                  </a:cubicBezTo>
                  <a:cubicBezTo>
                    <a:pt x="84019" y="6936714"/>
                    <a:pt x="84373" y="7065204"/>
                    <a:pt x="83955" y="6821421"/>
                  </a:cubicBezTo>
                  <a:cubicBezTo>
                    <a:pt x="84237" y="6707560"/>
                    <a:pt x="84031" y="6556170"/>
                    <a:pt x="83731" y="6501307"/>
                  </a:cubicBezTo>
                  <a:cubicBezTo>
                    <a:pt x="83442" y="6299188"/>
                    <a:pt x="83668" y="6430223"/>
                    <a:pt x="83340" y="6319543"/>
                  </a:cubicBezTo>
                  <a:cubicBezTo>
                    <a:pt x="82908" y="6285989"/>
                    <a:pt x="83398" y="6241621"/>
                    <a:pt x="83200" y="6216654"/>
                  </a:cubicBezTo>
                  <a:cubicBezTo>
                    <a:pt x="82774" y="6033618"/>
                    <a:pt x="82453" y="5957922"/>
                    <a:pt x="82000" y="5833725"/>
                  </a:cubicBezTo>
                  <a:cubicBezTo>
                    <a:pt x="81710" y="5793333"/>
                    <a:pt x="82036" y="5741651"/>
                    <a:pt x="81894" y="5713663"/>
                  </a:cubicBezTo>
                  <a:cubicBezTo>
                    <a:pt x="0" y="5597575"/>
                    <a:pt x="81921" y="5625722"/>
                    <a:pt x="81773" y="5544143"/>
                  </a:cubicBezTo>
                  <a:cubicBezTo>
                    <a:pt x="75057" y="5425512"/>
                    <a:pt x="81878" y="5314036"/>
                    <a:pt x="82088" y="5240726"/>
                  </a:cubicBezTo>
                  <a:cubicBezTo>
                    <a:pt x="82679" y="5092834"/>
                    <a:pt x="83181" y="4850959"/>
                    <a:pt x="83044" y="4805637"/>
                  </a:cubicBezTo>
                  <a:cubicBezTo>
                    <a:pt x="83061" y="4723581"/>
                    <a:pt x="83549" y="4677146"/>
                    <a:pt x="83394" y="4591909"/>
                  </a:cubicBezTo>
                  <a:cubicBezTo>
                    <a:pt x="83530" y="4536251"/>
                    <a:pt x="83802" y="4443063"/>
                    <a:pt x="84102" y="4381362"/>
                  </a:cubicBezTo>
                  <a:cubicBezTo>
                    <a:pt x="84142" y="4153640"/>
                    <a:pt x="84336" y="4069358"/>
                    <a:pt x="84463" y="3951362"/>
                  </a:cubicBezTo>
                  <a:cubicBezTo>
                    <a:pt x="84739" y="3846248"/>
                    <a:pt x="84828" y="3742087"/>
                    <a:pt x="85100" y="3653829"/>
                  </a:cubicBezTo>
                  <a:cubicBezTo>
                    <a:pt x="84826" y="3558415"/>
                    <a:pt x="85197" y="3544421"/>
                    <a:pt x="85074" y="3503711"/>
                  </a:cubicBezTo>
                  <a:cubicBezTo>
                    <a:pt x="85613" y="3342938"/>
                    <a:pt x="85448" y="3049539"/>
                    <a:pt x="85329" y="2875885"/>
                  </a:cubicBezTo>
                  <a:cubicBezTo>
                    <a:pt x="85148" y="2753437"/>
                    <a:pt x="85002" y="2691577"/>
                    <a:pt x="84604" y="2639099"/>
                  </a:cubicBezTo>
                  <a:cubicBezTo>
                    <a:pt x="84690" y="2572309"/>
                    <a:pt x="84398" y="2514583"/>
                    <a:pt x="84309" y="2522375"/>
                  </a:cubicBezTo>
                  <a:cubicBezTo>
                    <a:pt x="84361" y="2390863"/>
                    <a:pt x="84085" y="2354129"/>
                    <a:pt x="84018" y="2302446"/>
                  </a:cubicBezTo>
                  <a:cubicBezTo>
                    <a:pt x="83688" y="2235815"/>
                    <a:pt x="84451" y="2226114"/>
                    <a:pt x="84037" y="2139606"/>
                  </a:cubicBezTo>
                  <a:cubicBezTo>
                    <a:pt x="84156" y="2012227"/>
                    <a:pt x="84170" y="1946869"/>
                    <a:pt x="84058" y="1890733"/>
                  </a:cubicBezTo>
                  <a:cubicBezTo>
                    <a:pt x="83972" y="1844139"/>
                    <a:pt x="84414" y="1750156"/>
                    <a:pt x="84256" y="1757949"/>
                  </a:cubicBezTo>
                  <a:cubicBezTo>
                    <a:pt x="84263" y="1687342"/>
                    <a:pt x="84057" y="1657446"/>
                    <a:pt x="83941" y="1636296"/>
                  </a:cubicBezTo>
                  <a:cubicBezTo>
                    <a:pt x="83994" y="1607194"/>
                    <a:pt x="84326" y="1552967"/>
                    <a:pt x="84364" y="1536588"/>
                  </a:cubicBezTo>
                  <a:cubicBezTo>
                    <a:pt x="84404" y="1464232"/>
                    <a:pt x="83994" y="1448171"/>
                    <a:pt x="84300" y="1373906"/>
                  </a:cubicBezTo>
                  <a:cubicBezTo>
                    <a:pt x="84088" y="1285966"/>
                    <a:pt x="83921" y="1274199"/>
                    <a:pt x="83992" y="1210271"/>
                  </a:cubicBezTo>
                  <a:cubicBezTo>
                    <a:pt x="83396" y="708710"/>
                    <a:pt x="83988" y="870119"/>
                    <a:pt x="84222" y="600892"/>
                  </a:cubicBezTo>
                  <a:cubicBezTo>
                    <a:pt x="84537" y="400046"/>
                    <a:pt x="84125" y="443618"/>
                    <a:pt x="84039" y="305267"/>
                  </a:cubicBezTo>
                  <a:cubicBezTo>
                    <a:pt x="84158" y="37948"/>
                    <a:pt x="83619" y="79613"/>
                    <a:pt x="84335" y="15367"/>
                  </a:cubicBezTo>
                  <a:cubicBezTo>
                    <a:pt x="94387" y="38584"/>
                    <a:pt x="104988" y="31428"/>
                    <a:pt x="114578" y="18547"/>
                  </a:cubicBezTo>
                  <a:cubicBezTo>
                    <a:pt x="115483" y="54328"/>
                    <a:pt x="116612" y="0"/>
                    <a:pt x="116676" y="41765"/>
                  </a:cubicBezTo>
                  <a:cubicBezTo>
                    <a:pt x="116714" y="265352"/>
                    <a:pt x="116673" y="513270"/>
                    <a:pt x="116672" y="780112"/>
                  </a:cubicBezTo>
                  <a:cubicBezTo>
                    <a:pt x="116665" y="2072497"/>
                    <a:pt x="116852" y="3452504"/>
                    <a:pt x="116677" y="4695115"/>
                  </a:cubicBezTo>
                  <a:cubicBezTo>
                    <a:pt x="119773" y="5736562"/>
                    <a:pt x="116619" y="6608806"/>
                    <a:pt x="116725" y="7595549"/>
                  </a:cubicBezTo>
                  <a:close/>
                </a:path>
              </a:pathLst>
            </a:custGeom>
            <a:blipFill>
              <a:blip r:embed="rId2"/>
              <a:stretch>
                <a:fillRect l="-7789499" t="0" r="-7837394" b="-1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48388" y="663376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2560" y="2234361"/>
            <a:ext cx="9224317" cy="2909139"/>
          </a:xfrm>
          <a:custGeom>
            <a:avLst/>
            <a:gdLst/>
            <a:ahLst/>
            <a:cxnLst/>
            <a:rect r="r" b="b" t="t" l="l"/>
            <a:pathLst>
              <a:path h="2909139" w="9224317">
                <a:moveTo>
                  <a:pt x="0" y="0"/>
                </a:moveTo>
                <a:lnTo>
                  <a:pt x="9224317" y="0"/>
                </a:lnTo>
                <a:lnTo>
                  <a:pt x="9224317" y="2909139"/>
                </a:lnTo>
                <a:lnTo>
                  <a:pt x="0" y="29091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0" t="0" r="-85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14150" y="3930376"/>
            <a:ext cx="3802704" cy="5915318"/>
          </a:xfrm>
          <a:custGeom>
            <a:avLst/>
            <a:gdLst/>
            <a:ahLst/>
            <a:cxnLst/>
            <a:rect r="r" b="b" t="t" l="l"/>
            <a:pathLst>
              <a:path h="5915318" w="3802704">
                <a:moveTo>
                  <a:pt x="0" y="0"/>
                </a:moveTo>
                <a:lnTo>
                  <a:pt x="3802705" y="0"/>
                </a:lnTo>
                <a:lnTo>
                  <a:pt x="3802705" y="5915318"/>
                </a:lnTo>
                <a:lnTo>
                  <a:pt x="0" y="5915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90801" y="3930376"/>
            <a:ext cx="3775628" cy="5832094"/>
          </a:xfrm>
          <a:custGeom>
            <a:avLst/>
            <a:gdLst/>
            <a:ahLst/>
            <a:cxnLst/>
            <a:rect r="r" b="b" t="t" l="l"/>
            <a:pathLst>
              <a:path h="5832094" w="3775628">
                <a:moveTo>
                  <a:pt x="0" y="0"/>
                </a:moveTo>
                <a:lnTo>
                  <a:pt x="3775628" y="0"/>
                </a:lnTo>
                <a:lnTo>
                  <a:pt x="3775628" y="5832094"/>
                </a:lnTo>
                <a:lnTo>
                  <a:pt x="0" y="58320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00029" y="749300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 pizza hut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74719" y="682625"/>
            <a:ext cx="11866039" cy="42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9" b="true">
                <a:solidFill>
                  <a:srgbClr val="F0B92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Analyze the cumulative revenue generated over time.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0"/>
            <a:ext cx="47625" cy="10287000"/>
            <a:chOff x="0" y="0"/>
            <a:chExt cx="35191" cy="760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81534" y="-15367"/>
              <a:ext cx="119773" cy="7628097"/>
            </a:xfrm>
            <a:custGeom>
              <a:avLst/>
              <a:gdLst/>
              <a:ahLst/>
              <a:cxnLst/>
              <a:rect r="r" b="b" t="t" l="l"/>
              <a:pathLst>
                <a:path h="7628097" w="119773">
                  <a:moveTo>
                    <a:pt x="116725" y="7595549"/>
                  </a:moveTo>
                  <a:cubicBezTo>
                    <a:pt x="115236" y="7628097"/>
                    <a:pt x="113922" y="7614632"/>
                    <a:pt x="112420" y="7597139"/>
                  </a:cubicBezTo>
                  <a:cubicBezTo>
                    <a:pt x="104124" y="7624668"/>
                    <a:pt x="93564" y="7604772"/>
                    <a:pt x="84774" y="7601750"/>
                  </a:cubicBezTo>
                  <a:cubicBezTo>
                    <a:pt x="84434" y="7626319"/>
                    <a:pt x="84566" y="7539731"/>
                    <a:pt x="84457" y="7504746"/>
                  </a:cubicBezTo>
                  <a:cubicBezTo>
                    <a:pt x="84158" y="7443204"/>
                    <a:pt x="83904" y="7385478"/>
                    <a:pt x="83777" y="7307557"/>
                  </a:cubicBezTo>
                  <a:cubicBezTo>
                    <a:pt x="84019" y="6936714"/>
                    <a:pt x="84373" y="7065204"/>
                    <a:pt x="83955" y="6821421"/>
                  </a:cubicBezTo>
                  <a:cubicBezTo>
                    <a:pt x="84237" y="6707560"/>
                    <a:pt x="84031" y="6556170"/>
                    <a:pt x="83731" y="6501307"/>
                  </a:cubicBezTo>
                  <a:cubicBezTo>
                    <a:pt x="83442" y="6299188"/>
                    <a:pt x="83668" y="6430223"/>
                    <a:pt x="83340" y="6319543"/>
                  </a:cubicBezTo>
                  <a:cubicBezTo>
                    <a:pt x="82908" y="6285989"/>
                    <a:pt x="83398" y="6241621"/>
                    <a:pt x="83200" y="6216654"/>
                  </a:cubicBezTo>
                  <a:cubicBezTo>
                    <a:pt x="82774" y="6033618"/>
                    <a:pt x="82453" y="5957922"/>
                    <a:pt x="82000" y="5833725"/>
                  </a:cubicBezTo>
                  <a:cubicBezTo>
                    <a:pt x="81710" y="5793333"/>
                    <a:pt x="82036" y="5741651"/>
                    <a:pt x="81894" y="5713663"/>
                  </a:cubicBezTo>
                  <a:cubicBezTo>
                    <a:pt x="0" y="5597575"/>
                    <a:pt x="81921" y="5625722"/>
                    <a:pt x="81773" y="5544143"/>
                  </a:cubicBezTo>
                  <a:cubicBezTo>
                    <a:pt x="75057" y="5425512"/>
                    <a:pt x="81878" y="5314036"/>
                    <a:pt x="82088" y="5240726"/>
                  </a:cubicBezTo>
                  <a:cubicBezTo>
                    <a:pt x="82679" y="5092834"/>
                    <a:pt x="83181" y="4850959"/>
                    <a:pt x="83044" y="4805637"/>
                  </a:cubicBezTo>
                  <a:cubicBezTo>
                    <a:pt x="83061" y="4723581"/>
                    <a:pt x="83549" y="4677146"/>
                    <a:pt x="83394" y="4591909"/>
                  </a:cubicBezTo>
                  <a:cubicBezTo>
                    <a:pt x="83530" y="4536251"/>
                    <a:pt x="83802" y="4443063"/>
                    <a:pt x="84102" y="4381362"/>
                  </a:cubicBezTo>
                  <a:cubicBezTo>
                    <a:pt x="84142" y="4153640"/>
                    <a:pt x="84336" y="4069358"/>
                    <a:pt x="84463" y="3951362"/>
                  </a:cubicBezTo>
                  <a:cubicBezTo>
                    <a:pt x="84739" y="3846248"/>
                    <a:pt x="84828" y="3742087"/>
                    <a:pt x="85100" y="3653829"/>
                  </a:cubicBezTo>
                  <a:cubicBezTo>
                    <a:pt x="84826" y="3558415"/>
                    <a:pt x="85197" y="3544421"/>
                    <a:pt x="85074" y="3503711"/>
                  </a:cubicBezTo>
                  <a:cubicBezTo>
                    <a:pt x="85613" y="3342938"/>
                    <a:pt x="85448" y="3049539"/>
                    <a:pt x="85329" y="2875885"/>
                  </a:cubicBezTo>
                  <a:cubicBezTo>
                    <a:pt x="85148" y="2753437"/>
                    <a:pt x="85002" y="2691577"/>
                    <a:pt x="84604" y="2639099"/>
                  </a:cubicBezTo>
                  <a:cubicBezTo>
                    <a:pt x="84690" y="2572309"/>
                    <a:pt x="84398" y="2514583"/>
                    <a:pt x="84309" y="2522375"/>
                  </a:cubicBezTo>
                  <a:cubicBezTo>
                    <a:pt x="84361" y="2390863"/>
                    <a:pt x="84085" y="2354129"/>
                    <a:pt x="84018" y="2302446"/>
                  </a:cubicBezTo>
                  <a:cubicBezTo>
                    <a:pt x="83688" y="2235815"/>
                    <a:pt x="84451" y="2226114"/>
                    <a:pt x="84037" y="2139606"/>
                  </a:cubicBezTo>
                  <a:cubicBezTo>
                    <a:pt x="84156" y="2012227"/>
                    <a:pt x="84170" y="1946869"/>
                    <a:pt x="84058" y="1890733"/>
                  </a:cubicBezTo>
                  <a:cubicBezTo>
                    <a:pt x="83972" y="1844139"/>
                    <a:pt x="84414" y="1750156"/>
                    <a:pt x="84256" y="1757949"/>
                  </a:cubicBezTo>
                  <a:cubicBezTo>
                    <a:pt x="84263" y="1687342"/>
                    <a:pt x="84057" y="1657446"/>
                    <a:pt x="83941" y="1636296"/>
                  </a:cubicBezTo>
                  <a:cubicBezTo>
                    <a:pt x="83994" y="1607194"/>
                    <a:pt x="84326" y="1552967"/>
                    <a:pt x="84364" y="1536588"/>
                  </a:cubicBezTo>
                  <a:cubicBezTo>
                    <a:pt x="84404" y="1464232"/>
                    <a:pt x="83994" y="1448171"/>
                    <a:pt x="84300" y="1373906"/>
                  </a:cubicBezTo>
                  <a:cubicBezTo>
                    <a:pt x="84088" y="1285966"/>
                    <a:pt x="83921" y="1274199"/>
                    <a:pt x="83992" y="1210271"/>
                  </a:cubicBezTo>
                  <a:cubicBezTo>
                    <a:pt x="83396" y="708710"/>
                    <a:pt x="83988" y="870119"/>
                    <a:pt x="84222" y="600892"/>
                  </a:cubicBezTo>
                  <a:cubicBezTo>
                    <a:pt x="84537" y="400046"/>
                    <a:pt x="84125" y="443618"/>
                    <a:pt x="84039" y="305267"/>
                  </a:cubicBezTo>
                  <a:cubicBezTo>
                    <a:pt x="84158" y="37948"/>
                    <a:pt x="83619" y="79613"/>
                    <a:pt x="84335" y="15367"/>
                  </a:cubicBezTo>
                  <a:cubicBezTo>
                    <a:pt x="94387" y="38584"/>
                    <a:pt x="104988" y="31428"/>
                    <a:pt x="114578" y="18547"/>
                  </a:cubicBezTo>
                  <a:cubicBezTo>
                    <a:pt x="115483" y="54328"/>
                    <a:pt x="116612" y="0"/>
                    <a:pt x="116676" y="41765"/>
                  </a:cubicBezTo>
                  <a:cubicBezTo>
                    <a:pt x="116714" y="265352"/>
                    <a:pt x="116673" y="513270"/>
                    <a:pt x="116672" y="780112"/>
                  </a:cubicBezTo>
                  <a:cubicBezTo>
                    <a:pt x="116665" y="2072497"/>
                    <a:pt x="116852" y="3452504"/>
                    <a:pt x="116677" y="4695115"/>
                  </a:cubicBezTo>
                  <a:cubicBezTo>
                    <a:pt x="119773" y="5736562"/>
                    <a:pt x="116619" y="6608806"/>
                    <a:pt x="116725" y="7595549"/>
                  </a:cubicBezTo>
                  <a:close/>
                </a:path>
              </a:pathLst>
            </a:custGeom>
            <a:blipFill>
              <a:blip r:embed="rId2"/>
              <a:stretch>
                <a:fillRect l="-7789499" t="0" r="-7837394" b="-1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48388" y="663376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4809" y="1976590"/>
            <a:ext cx="10558029" cy="5883620"/>
          </a:xfrm>
          <a:custGeom>
            <a:avLst/>
            <a:gdLst/>
            <a:ahLst/>
            <a:cxnLst/>
            <a:rect r="r" b="b" t="t" l="l"/>
            <a:pathLst>
              <a:path h="5883620" w="10558029">
                <a:moveTo>
                  <a:pt x="0" y="0"/>
                </a:moveTo>
                <a:lnTo>
                  <a:pt x="10558029" y="0"/>
                </a:lnTo>
                <a:lnTo>
                  <a:pt x="10558029" y="5883619"/>
                </a:lnTo>
                <a:lnTo>
                  <a:pt x="0" y="58836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28059" y="4585561"/>
            <a:ext cx="6351562" cy="5303020"/>
          </a:xfrm>
          <a:custGeom>
            <a:avLst/>
            <a:gdLst/>
            <a:ahLst/>
            <a:cxnLst/>
            <a:rect r="r" b="b" t="t" l="l"/>
            <a:pathLst>
              <a:path h="5303020" w="6351562">
                <a:moveTo>
                  <a:pt x="0" y="0"/>
                </a:moveTo>
                <a:lnTo>
                  <a:pt x="6351562" y="0"/>
                </a:lnTo>
                <a:lnTo>
                  <a:pt x="6351562" y="5303020"/>
                </a:lnTo>
                <a:lnTo>
                  <a:pt x="0" y="53030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8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00029" y="749300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 pizza hut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74719" y="682625"/>
            <a:ext cx="11866039" cy="871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499" b="true">
                <a:solidFill>
                  <a:srgbClr val="F0B92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top 3 most ordered pizza types based on revenue for each pizza category.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72626">
            <a:off x="9334621" y="2649685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10022" y="1957236"/>
            <a:ext cx="10035476" cy="6372527"/>
          </a:xfrm>
          <a:custGeom>
            <a:avLst/>
            <a:gdLst/>
            <a:ahLst/>
            <a:cxnLst/>
            <a:rect r="r" b="b" t="t" l="l"/>
            <a:pathLst>
              <a:path h="6372527" w="10035476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2615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63558">
            <a:off x="11383994" y="8095244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66496" y="5425283"/>
            <a:ext cx="7831745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Pizza Hut is a popular American restaurant chain and international franchise known for its delicious pizzas, pasta, sides, and desserts. Founded in 1958 by two brothers, Dan and Frank Carney, in Wichita, Kansas,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8498823">
            <a:off x="13796815" y="9757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82615" y="3213097"/>
            <a:ext cx="4018961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welcome 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2615" y="4039645"/>
            <a:ext cx="7831745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 pizza HUT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36531" y="1114624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 pizza HUT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82615" y="6955065"/>
            <a:ext cx="8253020" cy="153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6"/>
              </a:lnSpc>
            </a:pPr>
            <a:r>
              <a:rPr lang="en-US" sz="17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Pizza Hut has grown to become one of the largest pizza chains in the world.It's famous for a variety of crust options, including Pan Pizza, Stuffed Crust,and Thin ‘N Crispy, along with a wide selection of toppings. Pizza Hut operates dine-in restaurants, takeout, and delivery services across man countries, offering both local and global flavors.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10029" y="2477887"/>
            <a:ext cx="11267941" cy="173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777780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31695" y="1114624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6859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66303" y="2062766"/>
            <a:ext cx="7981005" cy="133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51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SCHEMAS USED IN PIZZA HUT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80775" y="1114624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0">
            <a:off x="8323121" y="-12013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50058" y="4106837"/>
            <a:ext cx="3887711" cy="263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3806" indent="-406903" lvl="1">
              <a:lnSpc>
                <a:spcPts val="5277"/>
              </a:lnSpc>
              <a:buFont typeface="Arial"/>
              <a:buChar char="•"/>
            </a:pPr>
            <a:r>
              <a:rPr lang="en-US" sz="37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Order Details</a:t>
            </a:r>
          </a:p>
          <a:p>
            <a:pPr algn="l" marL="813806" indent="-406903" lvl="1">
              <a:lnSpc>
                <a:spcPts val="5277"/>
              </a:lnSpc>
              <a:buFont typeface="Arial"/>
              <a:buChar char="•"/>
            </a:pPr>
            <a:r>
              <a:rPr lang="en-US" sz="37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Orders</a:t>
            </a:r>
          </a:p>
          <a:p>
            <a:pPr algn="l" marL="813806" indent="-406903" lvl="1">
              <a:lnSpc>
                <a:spcPts val="5277"/>
              </a:lnSpc>
              <a:buFont typeface="Arial"/>
              <a:buChar char="•"/>
            </a:pPr>
            <a:r>
              <a:rPr lang="en-US" sz="37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Pizza Types</a:t>
            </a:r>
          </a:p>
          <a:p>
            <a:pPr algn="l" marL="813806" indent="-406903" lvl="1">
              <a:lnSpc>
                <a:spcPts val="5277"/>
              </a:lnSpc>
              <a:buFont typeface="Arial"/>
              <a:buChar char="•"/>
            </a:pPr>
            <a:r>
              <a:rPr lang="en-US" sz="37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Pizzas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77780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23306" y="2146495"/>
            <a:ext cx="9241387" cy="69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51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BASIC QUERIES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31695" y="1114624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 hut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927265" y="4214830"/>
            <a:ext cx="696589" cy="69658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13631" y="6891991"/>
            <a:ext cx="696589" cy="69658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664146" y="4214830"/>
            <a:ext cx="696589" cy="69658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2063558">
            <a:off x="10358263" y="845365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8498823">
            <a:off x="14433431" y="29784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275560" y="3405887"/>
            <a:ext cx="12062809" cy="339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4241" indent="-347120" lvl="1">
              <a:lnSpc>
                <a:spcPts val="4501"/>
              </a:lnSpc>
              <a:buAutoNum type="arabicPeriod" startAt="1"/>
            </a:pPr>
            <a:r>
              <a:rPr lang="en-US" sz="321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Retrieve the total number of orders placed.</a:t>
            </a:r>
          </a:p>
          <a:p>
            <a:pPr algn="l" marL="694241" indent="-347120" lvl="1">
              <a:lnSpc>
                <a:spcPts val="4501"/>
              </a:lnSpc>
              <a:buAutoNum type="arabicPeriod" startAt="1"/>
            </a:pPr>
            <a:r>
              <a:rPr lang="en-US" sz="321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Calculate the total revenue generated from pizza sales.</a:t>
            </a:r>
          </a:p>
          <a:p>
            <a:pPr algn="l" marL="694241" indent="-347120" lvl="1">
              <a:lnSpc>
                <a:spcPts val="4501"/>
              </a:lnSpc>
              <a:buAutoNum type="arabicPeriod" startAt="1"/>
            </a:pPr>
            <a:r>
              <a:rPr lang="en-US" sz="321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Identify the highest-priced pizza.</a:t>
            </a:r>
          </a:p>
          <a:p>
            <a:pPr algn="l" marL="694241" indent="-347120" lvl="1">
              <a:lnSpc>
                <a:spcPts val="4501"/>
              </a:lnSpc>
              <a:buAutoNum type="arabicPeriod" startAt="1"/>
            </a:pPr>
            <a:r>
              <a:rPr lang="en-US" sz="321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Identify the most common pizza size ordered.</a:t>
            </a:r>
          </a:p>
          <a:p>
            <a:pPr algn="l" marL="694241" indent="-347120" lvl="1">
              <a:lnSpc>
                <a:spcPts val="4501"/>
              </a:lnSpc>
              <a:buAutoNum type="arabicPeriod" startAt="1"/>
            </a:pPr>
            <a:r>
              <a:rPr lang="en-US" sz="321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List the top 5 most ordered pizza types along with their quantities.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0"/>
            <a:ext cx="47625" cy="10287000"/>
            <a:chOff x="0" y="0"/>
            <a:chExt cx="35191" cy="760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81534" y="-15367"/>
              <a:ext cx="119773" cy="7628097"/>
            </a:xfrm>
            <a:custGeom>
              <a:avLst/>
              <a:gdLst/>
              <a:ahLst/>
              <a:cxnLst/>
              <a:rect r="r" b="b" t="t" l="l"/>
              <a:pathLst>
                <a:path h="7628097" w="119773">
                  <a:moveTo>
                    <a:pt x="116725" y="7595549"/>
                  </a:moveTo>
                  <a:cubicBezTo>
                    <a:pt x="115236" y="7628097"/>
                    <a:pt x="113922" y="7614632"/>
                    <a:pt x="112420" y="7597139"/>
                  </a:cubicBezTo>
                  <a:cubicBezTo>
                    <a:pt x="104124" y="7624668"/>
                    <a:pt x="93564" y="7604772"/>
                    <a:pt x="84774" y="7601750"/>
                  </a:cubicBezTo>
                  <a:cubicBezTo>
                    <a:pt x="84434" y="7626319"/>
                    <a:pt x="84566" y="7539731"/>
                    <a:pt x="84457" y="7504746"/>
                  </a:cubicBezTo>
                  <a:cubicBezTo>
                    <a:pt x="84158" y="7443204"/>
                    <a:pt x="83904" y="7385478"/>
                    <a:pt x="83777" y="7307557"/>
                  </a:cubicBezTo>
                  <a:cubicBezTo>
                    <a:pt x="84019" y="6936714"/>
                    <a:pt x="84373" y="7065204"/>
                    <a:pt x="83955" y="6821421"/>
                  </a:cubicBezTo>
                  <a:cubicBezTo>
                    <a:pt x="84237" y="6707560"/>
                    <a:pt x="84031" y="6556170"/>
                    <a:pt x="83731" y="6501307"/>
                  </a:cubicBezTo>
                  <a:cubicBezTo>
                    <a:pt x="83442" y="6299188"/>
                    <a:pt x="83668" y="6430223"/>
                    <a:pt x="83340" y="6319543"/>
                  </a:cubicBezTo>
                  <a:cubicBezTo>
                    <a:pt x="82908" y="6285989"/>
                    <a:pt x="83398" y="6241621"/>
                    <a:pt x="83200" y="6216654"/>
                  </a:cubicBezTo>
                  <a:cubicBezTo>
                    <a:pt x="82774" y="6033618"/>
                    <a:pt x="82453" y="5957922"/>
                    <a:pt x="82000" y="5833725"/>
                  </a:cubicBezTo>
                  <a:cubicBezTo>
                    <a:pt x="81710" y="5793333"/>
                    <a:pt x="82036" y="5741651"/>
                    <a:pt x="81894" y="5713663"/>
                  </a:cubicBezTo>
                  <a:cubicBezTo>
                    <a:pt x="0" y="5597575"/>
                    <a:pt x="81921" y="5625722"/>
                    <a:pt x="81773" y="5544143"/>
                  </a:cubicBezTo>
                  <a:cubicBezTo>
                    <a:pt x="75057" y="5425512"/>
                    <a:pt x="81878" y="5314036"/>
                    <a:pt x="82088" y="5240726"/>
                  </a:cubicBezTo>
                  <a:cubicBezTo>
                    <a:pt x="82679" y="5092834"/>
                    <a:pt x="83181" y="4850959"/>
                    <a:pt x="83044" y="4805637"/>
                  </a:cubicBezTo>
                  <a:cubicBezTo>
                    <a:pt x="83061" y="4723581"/>
                    <a:pt x="83549" y="4677146"/>
                    <a:pt x="83394" y="4591909"/>
                  </a:cubicBezTo>
                  <a:cubicBezTo>
                    <a:pt x="83530" y="4536251"/>
                    <a:pt x="83802" y="4443063"/>
                    <a:pt x="84102" y="4381362"/>
                  </a:cubicBezTo>
                  <a:cubicBezTo>
                    <a:pt x="84142" y="4153640"/>
                    <a:pt x="84336" y="4069358"/>
                    <a:pt x="84463" y="3951362"/>
                  </a:cubicBezTo>
                  <a:cubicBezTo>
                    <a:pt x="84739" y="3846248"/>
                    <a:pt x="84828" y="3742087"/>
                    <a:pt x="85100" y="3653829"/>
                  </a:cubicBezTo>
                  <a:cubicBezTo>
                    <a:pt x="84826" y="3558415"/>
                    <a:pt x="85197" y="3544421"/>
                    <a:pt x="85074" y="3503711"/>
                  </a:cubicBezTo>
                  <a:cubicBezTo>
                    <a:pt x="85613" y="3342938"/>
                    <a:pt x="85448" y="3049539"/>
                    <a:pt x="85329" y="2875885"/>
                  </a:cubicBezTo>
                  <a:cubicBezTo>
                    <a:pt x="85148" y="2753437"/>
                    <a:pt x="85002" y="2691577"/>
                    <a:pt x="84604" y="2639099"/>
                  </a:cubicBezTo>
                  <a:cubicBezTo>
                    <a:pt x="84690" y="2572309"/>
                    <a:pt x="84398" y="2514583"/>
                    <a:pt x="84309" y="2522375"/>
                  </a:cubicBezTo>
                  <a:cubicBezTo>
                    <a:pt x="84361" y="2390863"/>
                    <a:pt x="84085" y="2354129"/>
                    <a:pt x="84018" y="2302446"/>
                  </a:cubicBezTo>
                  <a:cubicBezTo>
                    <a:pt x="83688" y="2235815"/>
                    <a:pt x="84451" y="2226114"/>
                    <a:pt x="84037" y="2139606"/>
                  </a:cubicBezTo>
                  <a:cubicBezTo>
                    <a:pt x="84156" y="2012227"/>
                    <a:pt x="84170" y="1946869"/>
                    <a:pt x="84058" y="1890733"/>
                  </a:cubicBezTo>
                  <a:cubicBezTo>
                    <a:pt x="83972" y="1844139"/>
                    <a:pt x="84414" y="1750156"/>
                    <a:pt x="84256" y="1757949"/>
                  </a:cubicBezTo>
                  <a:cubicBezTo>
                    <a:pt x="84263" y="1687342"/>
                    <a:pt x="84057" y="1657446"/>
                    <a:pt x="83941" y="1636296"/>
                  </a:cubicBezTo>
                  <a:cubicBezTo>
                    <a:pt x="83994" y="1607194"/>
                    <a:pt x="84326" y="1552967"/>
                    <a:pt x="84364" y="1536588"/>
                  </a:cubicBezTo>
                  <a:cubicBezTo>
                    <a:pt x="84404" y="1464232"/>
                    <a:pt x="83994" y="1448171"/>
                    <a:pt x="84300" y="1373906"/>
                  </a:cubicBezTo>
                  <a:cubicBezTo>
                    <a:pt x="84088" y="1285966"/>
                    <a:pt x="83921" y="1274199"/>
                    <a:pt x="83992" y="1210271"/>
                  </a:cubicBezTo>
                  <a:cubicBezTo>
                    <a:pt x="83396" y="708710"/>
                    <a:pt x="83988" y="870119"/>
                    <a:pt x="84222" y="600892"/>
                  </a:cubicBezTo>
                  <a:cubicBezTo>
                    <a:pt x="84537" y="400046"/>
                    <a:pt x="84125" y="443618"/>
                    <a:pt x="84039" y="305267"/>
                  </a:cubicBezTo>
                  <a:cubicBezTo>
                    <a:pt x="84158" y="37948"/>
                    <a:pt x="83619" y="79613"/>
                    <a:pt x="84335" y="15367"/>
                  </a:cubicBezTo>
                  <a:cubicBezTo>
                    <a:pt x="94387" y="38584"/>
                    <a:pt x="104988" y="31428"/>
                    <a:pt x="114578" y="18547"/>
                  </a:cubicBezTo>
                  <a:cubicBezTo>
                    <a:pt x="115483" y="54328"/>
                    <a:pt x="116612" y="0"/>
                    <a:pt x="116676" y="41765"/>
                  </a:cubicBezTo>
                  <a:cubicBezTo>
                    <a:pt x="116714" y="265352"/>
                    <a:pt x="116673" y="513270"/>
                    <a:pt x="116672" y="780112"/>
                  </a:cubicBezTo>
                  <a:cubicBezTo>
                    <a:pt x="116665" y="2072497"/>
                    <a:pt x="116852" y="3452504"/>
                    <a:pt x="116677" y="4695115"/>
                  </a:cubicBezTo>
                  <a:cubicBezTo>
                    <a:pt x="119773" y="5736562"/>
                    <a:pt x="116619" y="6608806"/>
                    <a:pt x="116725" y="7595549"/>
                  </a:cubicBezTo>
                  <a:close/>
                </a:path>
              </a:pathLst>
            </a:custGeom>
            <a:blipFill>
              <a:blip r:embed="rId2"/>
              <a:stretch>
                <a:fillRect l="-7789499" t="0" r="-7837394" b="-1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48388" y="663376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08005" y="2521501"/>
            <a:ext cx="10073667" cy="759867"/>
          </a:xfrm>
          <a:custGeom>
            <a:avLst/>
            <a:gdLst/>
            <a:ahLst/>
            <a:cxnLst/>
            <a:rect r="r" b="b" t="t" l="l"/>
            <a:pathLst>
              <a:path h="759867" w="10073667">
                <a:moveTo>
                  <a:pt x="0" y="0"/>
                </a:moveTo>
                <a:lnTo>
                  <a:pt x="10073667" y="0"/>
                </a:lnTo>
                <a:lnTo>
                  <a:pt x="10073667" y="759867"/>
                </a:lnTo>
                <a:lnTo>
                  <a:pt x="0" y="7598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04197" y="4803793"/>
            <a:ext cx="3822401" cy="2214773"/>
          </a:xfrm>
          <a:custGeom>
            <a:avLst/>
            <a:gdLst/>
            <a:ahLst/>
            <a:cxnLst/>
            <a:rect r="r" b="b" t="t" l="l"/>
            <a:pathLst>
              <a:path h="2214773" w="3822401">
                <a:moveTo>
                  <a:pt x="0" y="0"/>
                </a:moveTo>
                <a:lnTo>
                  <a:pt x="3822401" y="0"/>
                </a:lnTo>
                <a:lnTo>
                  <a:pt x="3822401" y="2214772"/>
                </a:lnTo>
                <a:lnTo>
                  <a:pt x="0" y="22147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814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00029" y="749300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 pizza hut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44046" y="1028899"/>
            <a:ext cx="9791224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F0B92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Retrieve the total number of orders placed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0"/>
            <a:ext cx="47625" cy="10287000"/>
            <a:chOff x="0" y="0"/>
            <a:chExt cx="35191" cy="760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81534" y="-15367"/>
              <a:ext cx="119773" cy="7628097"/>
            </a:xfrm>
            <a:custGeom>
              <a:avLst/>
              <a:gdLst/>
              <a:ahLst/>
              <a:cxnLst/>
              <a:rect r="r" b="b" t="t" l="l"/>
              <a:pathLst>
                <a:path h="7628097" w="119773">
                  <a:moveTo>
                    <a:pt x="116725" y="7595549"/>
                  </a:moveTo>
                  <a:cubicBezTo>
                    <a:pt x="115236" y="7628097"/>
                    <a:pt x="113922" y="7614632"/>
                    <a:pt x="112420" y="7597139"/>
                  </a:cubicBezTo>
                  <a:cubicBezTo>
                    <a:pt x="104124" y="7624668"/>
                    <a:pt x="93564" y="7604772"/>
                    <a:pt x="84774" y="7601750"/>
                  </a:cubicBezTo>
                  <a:cubicBezTo>
                    <a:pt x="84434" y="7626319"/>
                    <a:pt x="84566" y="7539731"/>
                    <a:pt x="84457" y="7504746"/>
                  </a:cubicBezTo>
                  <a:cubicBezTo>
                    <a:pt x="84158" y="7443204"/>
                    <a:pt x="83904" y="7385478"/>
                    <a:pt x="83777" y="7307557"/>
                  </a:cubicBezTo>
                  <a:cubicBezTo>
                    <a:pt x="84019" y="6936714"/>
                    <a:pt x="84373" y="7065204"/>
                    <a:pt x="83955" y="6821421"/>
                  </a:cubicBezTo>
                  <a:cubicBezTo>
                    <a:pt x="84237" y="6707560"/>
                    <a:pt x="84031" y="6556170"/>
                    <a:pt x="83731" y="6501307"/>
                  </a:cubicBezTo>
                  <a:cubicBezTo>
                    <a:pt x="83442" y="6299188"/>
                    <a:pt x="83668" y="6430223"/>
                    <a:pt x="83340" y="6319543"/>
                  </a:cubicBezTo>
                  <a:cubicBezTo>
                    <a:pt x="82908" y="6285989"/>
                    <a:pt x="83398" y="6241621"/>
                    <a:pt x="83200" y="6216654"/>
                  </a:cubicBezTo>
                  <a:cubicBezTo>
                    <a:pt x="82774" y="6033618"/>
                    <a:pt x="82453" y="5957922"/>
                    <a:pt x="82000" y="5833725"/>
                  </a:cubicBezTo>
                  <a:cubicBezTo>
                    <a:pt x="81710" y="5793333"/>
                    <a:pt x="82036" y="5741651"/>
                    <a:pt x="81894" y="5713663"/>
                  </a:cubicBezTo>
                  <a:cubicBezTo>
                    <a:pt x="0" y="5597575"/>
                    <a:pt x="81921" y="5625722"/>
                    <a:pt x="81773" y="5544143"/>
                  </a:cubicBezTo>
                  <a:cubicBezTo>
                    <a:pt x="75057" y="5425512"/>
                    <a:pt x="81878" y="5314036"/>
                    <a:pt x="82088" y="5240726"/>
                  </a:cubicBezTo>
                  <a:cubicBezTo>
                    <a:pt x="82679" y="5092834"/>
                    <a:pt x="83181" y="4850959"/>
                    <a:pt x="83044" y="4805637"/>
                  </a:cubicBezTo>
                  <a:cubicBezTo>
                    <a:pt x="83061" y="4723581"/>
                    <a:pt x="83549" y="4677146"/>
                    <a:pt x="83394" y="4591909"/>
                  </a:cubicBezTo>
                  <a:cubicBezTo>
                    <a:pt x="83530" y="4536251"/>
                    <a:pt x="83802" y="4443063"/>
                    <a:pt x="84102" y="4381362"/>
                  </a:cubicBezTo>
                  <a:cubicBezTo>
                    <a:pt x="84142" y="4153640"/>
                    <a:pt x="84336" y="4069358"/>
                    <a:pt x="84463" y="3951362"/>
                  </a:cubicBezTo>
                  <a:cubicBezTo>
                    <a:pt x="84739" y="3846248"/>
                    <a:pt x="84828" y="3742087"/>
                    <a:pt x="85100" y="3653829"/>
                  </a:cubicBezTo>
                  <a:cubicBezTo>
                    <a:pt x="84826" y="3558415"/>
                    <a:pt x="85197" y="3544421"/>
                    <a:pt x="85074" y="3503711"/>
                  </a:cubicBezTo>
                  <a:cubicBezTo>
                    <a:pt x="85613" y="3342938"/>
                    <a:pt x="85448" y="3049539"/>
                    <a:pt x="85329" y="2875885"/>
                  </a:cubicBezTo>
                  <a:cubicBezTo>
                    <a:pt x="85148" y="2753437"/>
                    <a:pt x="85002" y="2691577"/>
                    <a:pt x="84604" y="2639099"/>
                  </a:cubicBezTo>
                  <a:cubicBezTo>
                    <a:pt x="84690" y="2572309"/>
                    <a:pt x="84398" y="2514583"/>
                    <a:pt x="84309" y="2522375"/>
                  </a:cubicBezTo>
                  <a:cubicBezTo>
                    <a:pt x="84361" y="2390863"/>
                    <a:pt x="84085" y="2354129"/>
                    <a:pt x="84018" y="2302446"/>
                  </a:cubicBezTo>
                  <a:cubicBezTo>
                    <a:pt x="83688" y="2235815"/>
                    <a:pt x="84451" y="2226114"/>
                    <a:pt x="84037" y="2139606"/>
                  </a:cubicBezTo>
                  <a:cubicBezTo>
                    <a:pt x="84156" y="2012227"/>
                    <a:pt x="84170" y="1946869"/>
                    <a:pt x="84058" y="1890733"/>
                  </a:cubicBezTo>
                  <a:cubicBezTo>
                    <a:pt x="83972" y="1844139"/>
                    <a:pt x="84414" y="1750156"/>
                    <a:pt x="84256" y="1757949"/>
                  </a:cubicBezTo>
                  <a:cubicBezTo>
                    <a:pt x="84263" y="1687342"/>
                    <a:pt x="84057" y="1657446"/>
                    <a:pt x="83941" y="1636296"/>
                  </a:cubicBezTo>
                  <a:cubicBezTo>
                    <a:pt x="83994" y="1607194"/>
                    <a:pt x="84326" y="1552967"/>
                    <a:pt x="84364" y="1536588"/>
                  </a:cubicBezTo>
                  <a:cubicBezTo>
                    <a:pt x="84404" y="1464232"/>
                    <a:pt x="83994" y="1448171"/>
                    <a:pt x="84300" y="1373906"/>
                  </a:cubicBezTo>
                  <a:cubicBezTo>
                    <a:pt x="84088" y="1285966"/>
                    <a:pt x="83921" y="1274199"/>
                    <a:pt x="83992" y="1210271"/>
                  </a:cubicBezTo>
                  <a:cubicBezTo>
                    <a:pt x="83396" y="708710"/>
                    <a:pt x="83988" y="870119"/>
                    <a:pt x="84222" y="600892"/>
                  </a:cubicBezTo>
                  <a:cubicBezTo>
                    <a:pt x="84537" y="400046"/>
                    <a:pt x="84125" y="443618"/>
                    <a:pt x="84039" y="305267"/>
                  </a:cubicBezTo>
                  <a:cubicBezTo>
                    <a:pt x="84158" y="37948"/>
                    <a:pt x="83619" y="79613"/>
                    <a:pt x="84335" y="15367"/>
                  </a:cubicBezTo>
                  <a:cubicBezTo>
                    <a:pt x="94387" y="38584"/>
                    <a:pt x="104988" y="31428"/>
                    <a:pt x="114578" y="18547"/>
                  </a:cubicBezTo>
                  <a:cubicBezTo>
                    <a:pt x="115483" y="54328"/>
                    <a:pt x="116612" y="0"/>
                    <a:pt x="116676" y="41765"/>
                  </a:cubicBezTo>
                  <a:cubicBezTo>
                    <a:pt x="116714" y="265352"/>
                    <a:pt x="116673" y="513270"/>
                    <a:pt x="116672" y="780112"/>
                  </a:cubicBezTo>
                  <a:cubicBezTo>
                    <a:pt x="116665" y="2072497"/>
                    <a:pt x="116852" y="3452504"/>
                    <a:pt x="116677" y="4695115"/>
                  </a:cubicBezTo>
                  <a:cubicBezTo>
                    <a:pt x="119773" y="5736562"/>
                    <a:pt x="116619" y="6608806"/>
                    <a:pt x="116725" y="7595549"/>
                  </a:cubicBezTo>
                  <a:close/>
                </a:path>
              </a:pathLst>
            </a:custGeom>
            <a:blipFill>
              <a:blip r:embed="rId2"/>
              <a:stretch>
                <a:fillRect l="-7789499" t="0" r="-7837394" b="-1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48388" y="663376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2268" y="2204148"/>
            <a:ext cx="9094353" cy="3707032"/>
          </a:xfrm>
          <a:custGeom>
            <a:avLst/>
            <a:gdLst/>
            <a:ahLst/>
            <a:cxnLst/>
            <a:rect r="r" b="b" t="t" l="l"/>
            <a:pathLst>
              <a:path h="3707032" w="9094353">
                <a:moveTo>
                  <a:pt x="0" y="0"/>
                </a:moveTo>
                <a:lnTo>
                  <a:pt x="9094353" y="0"/>
                </a:lnTo>
                <a:lnTo>
                  <a:pt x="9094353" y="3707031"/>
                </a:lnTo>
                <a:lnTo>
                  <a:pt x="0" y="3707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06626" y="6546613"/>
            <a:ext cx="4117747" cy="2711687"/>
          </a:xfrm>
          <a:custGeom>
            <a:avLst/>
            <a:gdLst/>
            <a:ahLst/>
            <a:cxnLst/>
            <a:rect r="r" b="b" t="t" l="l"/>
            <a:pathLst>
              <a:path h="2711687" w="4117747">
                <a:moveTo>
                  <a:pt x="0" y="0"/>
                </a:moveTo>
                <a:lnTo>
                  <a:pt x="4117747" y="0"/>
                </a:lnTo>
                <a:lnTo>
                  <a:pt x="4117747" y="2711687"/>
                </a:lnTo>
                <a:lnTo>
                  <a:pt x="0" y="2711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00029" y="749300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 pizza hut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54945" y="1028899"/>
            <a:ext cx="12569428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F0B92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total revenue generated from pizza sales.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0"/>
            <a:ext cx="47625" cy="10287000"/>
            <a:chOff x="0" y="0"/>
            <a:chExt cx="35191" cy="760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81534" y="-15367"/>
              <a:ext cx="119773" cy="7628097"/>
            </a:xfrm>
            <a:custGeom>
              <a:avLst/>
              <a:gdLst/>
              <a:ahLst/>
              <a:cxnLst/>
              <a:rect r="r" b="b" t="t" l="l"/>
              <a:pathLst>
                <a:path h="7628097" w="119773">
                  <a:moveTo>
                    <a:pt x="116725" y="7595549"/>
                  </a:moveTo>
                  <a:cubicBezTo>
                    <a:pt x="115236" y="7628097"/>
                    <a:pt x="113922" y="7614632"/>
                    <a:pt x="112420" y="7597139"/>
                  </a:cubicBezTo>
                  <a:cubicBezTo>
                    <a:pt x="104124" y="7624668"/>
                    <a:pt x="93564" y="7604772"/>
                    <a:pt x="84774" y="7601750"/>
                  </a:cubicBezTo>
                  <a:cubicBezTo>
                    <a:pt x="84434" y="7626319"/>
                    <a:pt x="84566" y="7539731"/>
                    <a:pt x="84457" y="7504746"/>
                  </a:cubicBezTo>
                  <a:cubicBezTo>
                    <a:pt x="84158" y="7443204"/>
                    <a:pt x="83904" y="7385478"/>
                    <a:pt x="83777" y="7307557"/>
                  </a:cubicBezTo>
                  <a:cubicBezTo>
                    <a:pt x="84019" y="6936714"/>
                    <a:pt x="84373" y="7065204"/>
                    <a:pt x="83955" y="6821421"/>
                  </a:cubicBezTo>
                  <a:cubicBezTo>
                    <a:pt x="84237" y="6707560"/>
                    <a:pt x="84031" y="6556170"/>
                    <a:pt x="83731" y="6501307"/>
                  </a:cubicBezTo>
                  <a:cubicBezTo>
                    <a:pt x="83442" y="6299188"/>
                    <a:pt x="83668" y="6430223"/>
                    <a:pt x="83340" y="6319543"/>
                  </a:cubicBezTo>
                  <a:cubicBezTo>
                    <a:pt x="82908" y="6285989"/>
                    <a:pt x="83398" y="6241621"/>
                    <a:pt x="83200" y="6216654"/>
                  </a:cubicBezTo>
                  <a:cubicBezTo>
                    <a:pt x="82774" y="6033618"/>
                    <a:pt x="82453" y="5957922"/>
                    <a:pt x="82000" y="5833725"/>
                  </a:cubicBezTo>
                  <a:cubicBezTo>
                    <a:pt x="81710" y="5793333"/>
                    <a:pt x="82036" y="5741651"/>
                    <a:pt x="81894" y="5713663"/>
                  </a:cubicBezTo>
                  <a:cubicBezTo>
                    <a:pt x="0" y="5597575"/>
                    <a:pt x="81921" y="5625722"/>
                    <a:pt x="81773" y="5544143"/>
                  </a:cubicBezTo>
                  <a:cubicBezTo>
                    <a:pt x="75057" y="5425512"/>
                    <a:pt x="81878" y="5314036"/>
                    <a:pt x="82088" y="5240726"/>
                  </a:cubicBezTo>
                  <a:cubicBezTo>
                    <a:pt x="82679" y="5092834"/>
                    <a:pt x="83181" y="4850959"/>
                    <a:pt x="83044" y="4805637"/>
                  </a:cubicBezTo>
                  <a:cubicBezTo>
                    <a:pt x="83061" y="4723581"/>
                    <a:pt x="83549" y="4677146"/>
                    <a:pt x="83394" y="4591909"/>
                  </a:cubicBezTo>
                  <a:cubicBezTo>
                    <a:pt x="83530" y="4536251"/>
                    <a:pt x="83802" y="4443063"/>
                    <a:pt x="84102" y="4381362"/>
                  </a:cubicBezTo>
                  <a:cubicBezTo>
                    <a:pt x="84142" y="4153640"/>
                    <a:pt x="84336" y="4069358"/>
                    <a:pt x="84463" y="3951362"/>
                  </a:cubicBezTo>
                  <a:cubicBezTo>
                    <a:pt x="84739" y="3846248"/>
                    <a:pt x="84828" y="3742087"/>
                    <a:pt x="85100" y="3653829"/>
                  </a:cubicBezTo>
                  <a:cubicBezTo>
                    <a:pt x="84826" y="3558415"/>
                    <a:pt x="85197" y="3544421"/>
                    <a:pt x="85074" y="3503711"/>
                  </a:cubicBezTo>
                  <a:cubicBezTo>
                    <a:pt x="85613" y="3342938"/>
                    <a:pt x="85448" y="3049539"/>
                    <a:pt x="85329" y="2875885"/>
                  </a:cubicBezTo>
                  <a:cubicBezTo>
                    <a:pt x="85148" y="2753437"/>
                    <a:pt x="85002" y="2691577"/>
                    <a:pt x="84604" y="2639099"/>
                  </a:cubicBezTo>
                  <a:cubicBezTo>
                    <a:pt x="84690" y="2572309"/>
                    <a:pt x="84398" y="2514583"/>
                    <a:pt x="84309" y="2522375"/>
                  </a:cubicBezTo>
                  <a:cubicBezTo>
                    <a:pt x="84361" y="2390863"/>
                    <a:pt x="84085" y="2354129"/>
                    <a:pt x="84018" y="2302446"/>
                  </a:cubicBezTo>
                  <a:cubicBezTo>
                    <a:pt x="83688" y="2235815"/>
                    <a:pt x="84451" y="2226114"/>
                    <a:pt x="84037" y="2139606"/>
                  </a:cubicBezTo>
                  <a:cubicBezTo>
                    <a:pt x="84156" y="2012227"/>
                    <a:pt x="84170" y="1946869"/>
                    <a:pt x="84058" y="1890733"/>
                  </a:cubicBezTo>
                  <a:cubicBezTo>
                    <a:pt x="83972" y="1844139"/>
                    <a:pt x="84414" y="1750156"/>
                    <a:pt x="84256" y="1757949"/>
                  </a:cubicBezTo>
                  <a:cubicBezTo>
                    <a:pt x="84263" y="1687342"/>
                    <a:pt x="84057" y="1657446"/>
                    <a:pt x="83941" y="1636296"/>
                  </a:cubicBezTo>
                  <a:cubicBezTo>
                    <a:pt x="83994" y="1607194"/>
                    <a:pt x="84326" y="1552967"/>
                    <a:pt x="84364" y="1536588"/>
                  </a:cubicBezTo>
                  <a:cubicBezTo>
                    <a:pt x="84404" y="1464232"/>
                    <a:pt x="83994" y="1448171"/>
                    <a:pt x="84300" y="1373906"/>
                  </a:cubicBezTo>
                  <a:cubicBezTo>
                    <a:pt x="84088" y="1285966"/>
                    <a:pt x="83921" y="1274199"/>
                    <a:pt x="83992" y="1210271"/>
                  </a:cubicBezTo>
                  <a:cubicBezTo>
                    <a:pt x="83396" y="708710"/>
                    <a:pt x="83988" y="870119"/>
                    <a:pt x="84222" y="600892"/>
                  </a:cubicBezTo>
                  <a:cubicBezTo>
                    <a:pt x="84537" y="400046"/>
                    <a:pt x="84125" y="443618"/>
                    <a:pt x="84039" y="305267"/>
                  </a:cubicBezTo>
                  <a:cubicBezTo>
                    <a:pt x="84158" y="37948"/>
                    <a:pt x="83619" y="79613"/>
                    <a:pt x="84335" y="15367"/>
                  </a:cubicBezTo>
                  <a:cubicBezTo>
                    <a:pt x="94387" y="38584"/>
                    <a:pt x="104988" y="31428"/>
                    <a:pt x="114578" y="18547"/>
                  </a:cubicBezTo>
                  <a:cubicBezTo>
                    <a:pt x="115483" y="54328"/>
                    <a:pt x="116612" y="0"/>
                    <a:pt x="116676" y="41765"/>
                  </a:cubicBezTo>
                  <a:cubicBezTo>
                    <a:pt x="116714" y="265352"/>
                    <a:pt x="116673" y="513270"/>
                    <a:pt x="116672" y="780112"/>
                  </a:cubicBezTo>
                  <a:cubicBezTo>
                    <a:pt x="116665" y="2072497"/>
                    <a:pt x="116852" y="3452504"/>
                    <a:pt x="116677" y="4695115"/>
                  </a:cubicBezTo>
                  <a:cubicBezTo>
                    <a:pt x="119773" y="5736562"/>
                    <a:pt x="116619" y="6608806"/>
                    <a:pt x="116725" y="7595549"/>
                  </a:cubicBezTo>
                  <a:close/>
                </a:path>
              </a:pathLst>
            </a:custGeom>
            <a:blipFill>
              <a:blip r:embed="rId2"/>
              <a:stretch>
                <a:fillRect l="-7789499" t="0" r="-7837394" b="-1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48388" y="663376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548887"/>
            <a:ext cx="10576944" cy="3997726"/>
          </a:xfrm>
          <a:custGeom>
            <a:avLst/>
            <a:gdLst/>
            <a:ahLst/>
            <a:cxnLst/>
            <a:rect r="r" b="b" t="t" l="l"/>
            <a:pathLst>
              <a:path h="3997726" w="10576944">
                <a:moveTo>
                  <a:pt x="0" y="0"/>
                </a:moveTo>
                <a:lnTo>
                  <a:pt x="10576944" y="0"/>
                </a:lnTo>
                <a:lnTo>
                  <a:pt x="10576944" y="3997726"/>
                </a:lnTo>
                <a:lnTo>
                  <a:pt x="0" y="3997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41992" y="7467374"/>
            <a:ext cx="7676894" cy="2086244"/>
          </a:xfrm>
          <a:custGeom>
            <a:avLst/>
            <a:gdLst/>
            <a:ahLst/>
            <a:cxnLst/>
            <a:rect r="r" b="b" t="t" l="l"/>
            <a:pathLst>
              <a:path h="2086244" w="7676894">
                <a:moveTo>
                  <a:pt x="0" y="0"/>
                </a:moveTo>
                <a:lnTo>
                  <a:pt x="7676894" y="0"/>
                </a:lnTo>
                <a:lnTo>
                  <a:pt x="7676894" y="2086244"/>
                </a:lnTo>
                <a:lnTo>
                  <a:pt x="0" y="20862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64" t="-8560" r="-146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00029" y="749300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 pizza hut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02929" y="1028899"/>
            <a:ext cx="7673459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F0B92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Identify the highest-priced pizza.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0"/>
            <a:ext cx="47625" cy="10287000"/>
            <a:chOff x="0" y="0"/>
            <a:chExt cx="35191" cy="760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81534" y="-15367"/>
              <a:ext cx="119773" cy="7628097"/>
            </a:xfrm>
            <a:custGeom>
              <a:avLst/>
              <a:gdLst/>
              <a:ahLst/>
              <a:cxnLst/>
              <a:rect r="r" b="b" t="t" l="l"/>
              <a:pathLst>
                <a:path h="7628097" w="119773">
                  <a:moveTo>
                    <a:pt x="116725" y="7595549"/>
                  </a:moveTo>
                  <a:cubicBezTo>
                    <a:pt x="115236" y="7628097"/>
                    <a:pt x="113922" y="7614632"/>
                    <a:pt x="112420" y="7597139"/>
                  </a:cubicBezTo>
                  <a:cubicBezTo>
                    <a:pt x="104124" y="7624668"/>
                    <a:pt x="93564" y="7604772"/>
                    <a:pt x="84774" y="7601750"/>
                  </a:cubicBezTo>
                  <a:cubicBezTo>
                    <a:pt x="84434" y="7626319"/>
                    <a:pt x="84566" y="7539731"/>
                    <a:pt x="84457" y="7504746"/>
                  </a:cubicBezTo>
                  <a:cubicBezTo>
                    <a:pt x="84158" y="7443204"/>
                    <a:pt x="83904" y="7385478"/>
                    <a:pt x="83777" y="7307557"/>
                  </a:cubicBezTo>
                  <a:cubicBezTo>
                    <a:pt x="84019" y="6936714"/>
                    <a:pt x="84373" y="7065204"/>
                    <a:pt x="83955" y="6821421"/>
                  </a:cubicBezTo>
                  <a:cubicBezTo>
                    <a:pt x="84237" y="6707560"/>
                    <a:pt x="84031" y="6556170"/>
                    <a:pt x="83731" y="6501307"/>
                  </a:cubicBezTo>
                  <a:cubicBezTo>
                    <a:pt x="83442" y="6299188"/>
                    <a:pt x="83668" y="6430223"/>
                    <a:pt x="83340" y="6319543"/>
                  </a:cubicBezTo>
                  <a:cubicBezTo>
                    <a:pt x="82908" y="6285989"/>
                    <a:pt x="83398" y="6241621"/>
                    <a:pt x="83200" y="6216654"/>
                  </a:cubicBezTo>
                  <a:cubicBezTo>
                    <a:pt x="82774" y="6033618"/>
                    <a:pt x="82453" y="5957922"/>
                    <a:pt x="82000" y="5833725"/>
                  </a:cubicBezTo>
                  <a:cubicBezTo>
                    <a:pt x="81710" y="5793333"/>
                    <a:pt x="82036" y="5741651"/>
                    <a:pt x="81894" y="5713663"/>
                  </a:cubicBezTo>
                  <a:cubicBezTo>
                    <a:pt x="0" y="5597575"/>
                    <a:pt x="81921" y="5625722"/>
                    <a:pt x="81773" y="5544143"/>
                  </a:cubicBezTo>
                  <a:cubicBezTo>
                    <a:pt x="75057" y="5425512"/>
                    <a:pt x="81878" y="5314036"/>
                    <a:pt x="82088" y="5240726"/>
                  </a:cubicBezTo>
                  <a:cubicBezTo>
                    <a:pt x="82679" y="5092834"/>
                    <a:pt x="83181" y="4850959"/>
                    <a:pt x="83044" y="4805637"/>
                  </a:cubicBezTo>
                  <a:cubicBezTo>
                    <a:pt x="83061" y="4723581"/>
                    <a:pt x="83549" y="4677146"/>
                    <a:pt x="83394" y="4591909"/>
                  </a:cubicBezTo>
                  <a:cubicBezTo>
                    <a:pt x="83530" y="4536251"/>
                    <a:pt x="83802" y="4443063"/>
                    <a:pt x="84102" y="4381362"/>
                  </a:cubicBezTo>
                  <a:cubicBezTo>
                    <a:pt x="84142" y="4153640"/>
                    <a:pt x="84336" y="4069358"/>
                    <a:pt x="84463" y="3951362"/>
                  </a:cubicBezTo>
                  <a:cubicBezTo>
                    <a:pt x="84739" y="3846248"/>
                    <a:pt x="84828" y="3742087"/>
                    <a:pt x="85100" y="3653829"/>
                  </a:cubicBezTo>
                  <a:cubicBezTo>
                    <a:pt x="84826" y="3558415"/>
                    <a:pt x="85197" y="3544421"/>
                    <a:pt x="85074" y="3503711"/>
                  </a:cubicBezTo>
                  <a:cubicBezTo>
                    <a:pt x="85613" y="3342938"/>
                    <a:pt x="85448" y="3049539"/>
                    <a:pt x="85329" y="2875885"/>
                  </a:cubicBezTo>
                  <a:cubicBezTo>
                    <a:pt x="85148" y="2753437"/>
                    <a:pt x="85002" y="2691577"/>
                    <a:pt x="84604" y="2639099"/>
                  </a:cubicBezTo>
                  <a:cubicBezTo>
                    <a:pt x="84690" y="2572309"/>
                    <a:pt x="84398" y="2514583"/>
                    <a:pt x="84309" y="2522375"/>
                  </a:cubicBezTo>
                  <a:cubicBezTo>
                    <a:pt x="84361" y="2390863"/>
                    <a:pt x="84085" y="2354129"/>
                    <a:pt x="84018" y="2302446"/>
                  </a:cubicBezTo>
                  <a:cubicBezTo>
                    <a:pt x="83688" y="2235815"/>
                    <a:pt x="84451" y="2226114"/>
                    <a:pt x="84037" y="2139606"/>
                  </a:cubicBezTo>
                  <a:cubicBezTo>
                    <a:pt x="84156" y="2012227"/>
                    <a:pt x="84170" y="1946869"/>
                    <a:pt x="84058" y="1890733"/>
                  </a:cubicBezTo>
                  <a:cubicBezTo>
                    <a:pt x="83972" y="1844139"/>
                    <a:pt x="84414" y="1750156"/>
                    <a:pt x="84256" y="1757949"/>
                  </a:cubicBezTo>
                  <a:cubicBezTo>
                    <a:pt x="84263" y="1687342"/>
                    <a:pt x="84057" y="1657446"/>
                    <a:pt x="83941" y="1636296"/>
                  </a:cubicBezTo>
                  <a:cubicBezTo>
                    <a:pt x="83994" y="1607194"/>
                    <a:pt x="84326" y="1552967"/>
                    <a:pt x="84364" y="1536588"/>
                  </a:cubicBezTo>
                  <a:cubicBezTo>
                    <a:pt x="84404" y="1464232"/>
                    <a:pt x="83994" y="1448171"/>
                    <a:pt x="84300" y="1373906"/>
                  </a:cubicBezTo>
                  <a:cubicBezTo>
                    <a:pt x="84088" y="1285966"/>
                    <a:pt x="83921" y="1274199"/>
                    <a:pt x="83992" y="1210271"/>
                  </a:cubicBezTo>
                  <a:cubicBezTo>
                    <a:pt x="83396" y="708710"/>
                    <a:pt x="83988" y="870119"/>
                    <a:pt x="84222" y="600892"/>
                  </a:cubicBezTo>
                  <a:cubicBezTo>
                    <a:pt x="84537" y="400046"/>
                    <a:pt x="84125" y="443618"/>
                    <a:pt x="84039" y="305267"/>
                  </a:cubicBezTo>
                  <a:cubicBezTo>
                    <a:pt x="84158" y="37948"/>
                    <a:pt x="83619" y="79613"/>
                    <a:pt x="84335" y="15367"/>
                  </a:cubicBezTo>
                  <a:cubicBezTo>
                    <a:pt x="94387" y="38584"/>
                    <a:pt x="104988" y="31428"/>
                    <a:pt x="114578" y="18547"/>
                  </a:cubicBezTo>
                  <a:cubicBezTo>
                    <a:pt x="115483" y="54328"/>
                    <a:pt x="116612" y="0"/>
                    <a:pt x="116676" y="41765"/>
                  </a:cubicBezTo>
                  <a:cubicBezTo>
                    <a:pt x="116714" y="265352"/>
                    <a:pt x="116673" y="513270"/>
                    <a:pt x="116672" y="780112"/>
                  </a:cubicBezTo>
                  <a:cubicBezTo>
                    <a:pt x="116665" y="2072497"/>
                    <a:pt x="116852" y="3452504"/>
                    <a:pt x="116677" y="4695115"/>
                  </a:cubicBezTo>
                  <a:cubicBezTo>
                    <a:pt x="119773" y="5736562"/>
                    <a:pt x="116619" y="6608806"/>
                    <a:pt x="116725" y="7595549"/>
                  </a:cubicBezTo>
                  <a:close/>
                </a:path>
              </a:pathLst>
            </a:custGeom>
            <a:blipFill>
              <a:blip r:embed="rId2"/>
              <a:stretch>
                <a:fillRect l="-7789499" t="0" r="-7837394" b="-1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48388" y="663376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548887"/>
            <a:ext cx="10576944" cy="3997726"/>
          </a:xfrm>
          <a:custGeom>
            <a:avLst/>
            <a:gdLst/>
            <a:ahLst/>
            <a:cxnLst/>
            <a:rect r="r" b="b" t="t" l="l"/>
            <a:pathLst>
              <a:path h="3997726" w="10576944">
                <a:moveTo>
                  <a:pt x="0" y="0"/>
                </a:moveTo>
                <a:lnTo>
                  <a:pt x="10576944" y="0"/>
                </a:lnTo>
                <a:lnTo>
                  <a:pt x="10576944" y="3997726"/>
                </a:lnTo>
                <a:lnTo>
                  <a:pt x="0" y="3997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1157" y="2548887"/>
            <a:ext cx="10584487" cy="4773747"/>
          </a:xfrm>
          <a:custGeom>
            <a:avLst/>
            <a:gdLst/>
            <a:ahLst/>
            <a:cxnLst/>
            <a:rect r="r" b="b" t="t" l="l"/>
            <a:pathLst>
              <a:path h="4773747" w="10584487">
                <a:moveTo>
                  <a:pt x="0" y="0"/>
                </a:moveTo>
                <a:lnTo>
                  <a:pt x="10584487" y="0"/>
                </a:lnTo>
                <a:lnTo>
                  <a:pt x="10584487" y="4773746"/>
                </a:lnTo>
                <a:lnTo>
                  <a:pt x="0" y="4773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26189" y="7806836"/>
            <a:ext cx="4745170" cy="1935820"/>
          </a:xfrm>
          <a:custGeom>
            <a:avLst/>
            <a:gdLst/>
            <a:ahLst/>
            <a:cxnLst/>
            <a:rect r="r" b="b" t="t" l="l"/>
            <a:pathLst>
              <a:path h="1935820" w="4745170">
                <a:moveTo>
                  <a:pt x="0" y="0"/>
                </a:moveTo>
                <a:lnTo>
                  <a:pt x="4745170" y="0"/>
                </a:lnTo>
                <a:lnTo>
                  <a:pt x="4745170" y="1935820"/>
                </a:lnTo>
                <a:lnTo>
                  <a:pt x="0" y="19358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959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00029" y="749300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 pizza hut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31325" y="1028899"/>
            <a:ext cx="10425351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F0B92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 the most common pizza size ordered.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0"/>
            <a:ext cx="47625" cy="10287000"/>
            <a:chOff x="0" y="0"/>
            <a:chExt cx="35191" cy="760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81534" y="-15367"/>
              <a:ext cx="119773" cy="7628097"/>
            </a:xfrm>
            <a:custGeom>
              <a:avLst/>
              <a:gdLst/>
              <a:ahLst/>
              <a:cxnLst/>
              <a:rect r="r" b="b" t="t" l="l"/>
              <a:pathLst>
                <a:path h="7628097" w="119773">
                  <a:moveTo>
                    <a:pt x="116725" y="7595549"/>
                  </a:moveTo>
                  <a:cubicBezTo>
                    <a:pt x="115236" y="7628097"/>
                    <a:pt x="113922" y="7614632"/>
                    <a:pt x="112420" y="7597139"/>
                  </a:cubicBezTo>
                  <a:cubicBezTo>
                    <a:pt x="104124" y="7624668"/>
                    <a:pt x="93564" y="7604772"/>
                    <a:pt x="84774" y="7601750"/>
                  </a:cubicBezTo>
                  <a:cubicBezTo>
                    <a:pt x="84434" y="7626319"/>
                    <a:pt x="84566" y="7539731"/>
                    <a:pt x="84457" y="7504746"/>
                  </a:cubicBezTo>
                  <a:cubicBezTo>
                    <a:pt x="84158" y="7443204"/>
                    <a:pt x="83904" y="7385478"/>
                    <a:pt x="83777" y="7307557"/>
                  </a:cubicBezTo>
                  <a:cubicBezTo>
                    <a:pt x="84019" y="6936714"/>
                    <a:pt x="84373" y="7065204"/>
                    <a:pt x="83955" y="6821421"/>
                  </a:cubicBezTo>
                  <a:cubicBezTo>
                    <a:pt x="84237" y="6707560"/>
                    <a:pt x="84031" y="6556170"/>
                    <a:pt x="83731" y="6501307"/>
                  </a:cubicBezTo>
                  <a:cubicBezTo>
                    <a:pt x="83442" y="6299188"/>
                    <a:pt x="83668" y="6430223"/>
                    <a:pt x="83340" y="6319543"/>
                  </a:cubicBezTo>
                  <a:cubicBezTo>
                    <a:pt x="82908" y="6285989"/>
                    <a:pt x="83398" y="6241621"/>
                    <a:pt x="83200" y="6216654"/>
                  </a:cubicBezTo>
                  <a:cubicBezTo>
                    <a:pt x="82774" y="6033618"/>
                    <a:pt x="82453" y="5957922"/>
                    <a:pt x="82000" y="5833725"/>
                  </a:cubicBezTo>
                  <a:cubicBezTo>
                    <a:pt x="81710" y="5793333"/>
                    <a:pt x="82036" y="5741651"/>
                    <a:pt x="81894" y="5713663"/>
                  </a:cubicBezTo>
                  <a:cubicBezTo>
                    <a:pt x="0" y="5597575"/>
                    <a:pt x="81921" y="5625722"/>
                    <a:pt x="81773" y="5544143"/>
                  </a:cubicBezTo>
                  <a:cubicBezTo>
                    <a:pt x="75057" y="5425512"/>
                    <a:pt x="81878" y="5314036"/>
                    <a:pt x="82088" y="5240726"/>
                  </a:cubicBezTo>
                  <a:cubicBezTo>
                    <a:pt x="82679" y="5092834"/>
                    <a:pt x="83181" y="4850959"/>
                    <a:pt x="83044" y="4805637"/>
                  </a:cubicBezTo>
                  <a:cubicBezTo>
                    <a:pt x="83061" y="4723581"/>
                    <a:pt x="83549" y="4677146"/>
                    <a:pt x="83394" y="4591909"/>
                  </a:cubicBezTo>
                  <a:cubicBezTo>
                    <a:pt x="83530" y="4536251"/>
                    <a:pt x="83802" y="4443063"/>
                    <a:pt x="84102" y="4381362"/>
                  </a:cubicBezTo>
                  <a:cubicBezTo>
                    <a:pt x="84142" y="4153640"/>
                    <a:pt x="84336" y="4069358"/>
                    <a:pt x="84463" y="3951362"/>
                  </a:cubicBezTo>
                  <a:cubicBezTo>
                    <a:pt x="84739" y="3846248"/>
                    <a:pt x="84828" y="3742087"/>
                    <a:pt x="85100" y="3653829"/>
                  </a:cubicBezTo>
                  <a:cubicBezTo>
                    <a:pt x="84826" y="3558415"/>
                    <a:pt x="85197" y="3544421"/>
                    <a:pt x="85074" y="3503711"/>
                  </a:cubicBezTo>
                  <a:cubicBezTo>
                    <a:pt x="85613" y="3342938"/>
                    <a:pt x="85448" y="3049539"/>
                    <a:pt x="85329" y="2875885"/>
                  </a:cubicBezTo>
                  <a:cubicBezTo>
                    <a:pt x="85148" y="2753437"/>
                    <a:pt x="85002" y="2691577"/>
                    <a:pt x="84604" y="2639099"/>
                  </a:cubicBezTo>
                  <a:cubicBezTo>
                    <a:pt x="84690" y="2572309"/>
                    <a:pt x="84398" y="2514583"/>
                    <a:pt x="84309" y="2522375"/>
                  </a:cubicBezTo>
                  <a:cubicBezTo>
                    <a:pt x="84361" y="2390863"/>
                    <a:pt x="84085" y="2354129"/>
                    <a:pt x="84018" y="2302446"/>
                  </a:cubicBezTo>
                  <a:cubicBezTo>
                    <a:pt x="83688" y="2235815"/>
                    <a:pt x="84451" y="2226114"/>
                    <a:pt x="84037" y="2139606"/>
                  </a:cubicBezTo>
                  <a:cubicBezTo>
                    <a:pt x="84156" y="2012227"/>
                    <a:pt x="84170" y="1946869"/>
                    <a:pt x="84058" y="1890733"/>
                  </a:cubicBezTo>
                  <a:cubicBezTo>
                    <a:pt x="83972" y="1844139"/>
                    <a:pt x="84414" y="1750156"/>
                    <a:pt x="84256" y="1757949"/>
                  </a:cubicBezTo>
                  <a:cubicBezTo>
                    <a:pt x="84263" y="1687342"/>
                    <a:pt x="84057" y="1657446"/>
                    <a:pt x="83941" y="1636296"/>
                  </a:cubicBezTo>
                  <a:cubicBezTo>
                    <a:pt x="83994" y="1607194"/>
                    <a:pt x="84326" y="1552967"/>
                    <a:pt x="84364" y="1536588"/>
                  </a:cubicBezTo>
                  <a:cubicBezTo>
                    <a:pt x="84404" y="1464232"/>
                    <a:pt x="83994" y="1448171"/>
                    <a:pt x="84300" y="1373906"/>
                  </a:cubicBezTo>
                  <a:cubicBezTo>
                    <a:pt x="84088" y="1285966"/>
                    <a:pt x="83921" y="1274199"/>
                    <a:pt x="83992" y="1210271"/>
                  </a:cubicBezTo>
                  <a:cubicBezTo>
                    <a:pt x="83396" y="708710"/>
                    <a:pt x="83988" y="870119"/>
                    <a:pt x="84222" y="600892"/>
                  </a:cubicBezTo>
                  <a:cubicBezTo>
                    <a:pt x="84537" y="400046"/>
                    <a:pt x="84125" y="443618"/>
                    <a:pt x="84039" y="305267"/>
                  </a:cubicBezTo>
                  <a:cubicBezTo>
                    <a:pt x="84158" y="37948"/>
                    <a:pt x="83619" y="79613"/>
                    <a:pt x="84335" y="15367"/>
                  </a:cubicBezTo>
                  <a:cubicBezTo>
                    <a:pt x="94387" y="38584"/>
                    <a:pt x="104988" y="31428"/>
                    <a:pt x="114578" y="18547"/>
                  </a:cubicBezTo>
                  <a:cubicBezTo>
                    <a:pt x="115483" y="54328"/>
                    <a:pt x="116612" y="0"/>
                    <a:pt x="116676" y="41765"/>
                  </a:cubicBezTo>
                  <a:cubicBezTo>
                    <a:pt x="116714" y="265352"/>
                    <a:pt x="116673" y="513270"/>
                    <a:pt x="116672" y="780112"/>
                  </a:cubicBezTo>
                  <a:cubicBezTo>
                    <a:pt x="116665" y="2072497"/>
                    <a:pt x="116852" y="3452504"/>
                    <a:pt x="116677" y="4695115"/>
                  </a:cubicBezTo>
                  <a:cubicBezTo>
                    <a:pt x="119773" y="5736562"/>
                    <a:pt x="116619" y="6608806"/>
                    <a:pt x="116725" y="7595549"/>
                  </a:cubicBezTo>
                  <a:close/>
                </a:path>
              </a:pathLst>
            </a:custGeom>
            <a:blipFill>
              <a:blip r:embed="rId2"/>
              <a:stretch>
                <a:fillRect l="-7789499" t="0" r="-7837394" b="-1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48388" y="663376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348173"/>
            <a:ext cx="8884213" cy="4544903"/>
          </a:xfrm>
          <a:custGeom>
            <a:avLst/>
            <a:gdLst/>
            <a:ahLst/>
            <a:cxnLst/>
            <a:rect r="r" b="b" t="t" l="l"/>
            <a:pathLst>
              <a:path h="4544903" w="8884213">
                <a:moveTo>
                  <a:pt x="0" y="0"/>
                </a:moveTo>
                <a:lnTo>
                  <a:pt x="8884213" y="0"/>
                </a:lnTo>
                <a:lnTo>
                  <a:pt x="8884213" y="4544903"/>
                </a:lnTo>
                <a:lnTo>
                  <a:pt x="0" y="45449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41" r="0" b="-64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22046" y="6173817"/>
            <a:ext cx="5828204" cy="3246328"/>
          </a:xfrm>
          <a:custGeom>
            <a:avLst/>
            <a:gdLst/>
            <a:ahLst/>
            <a:cxnLst/>
            <a:rect r="r" b="b" t="t" l="l"/>
            <a:pathLst>
              <a:path h="3246328" w="5828204">
                <a:moveTo>
                  <a:pt x="0" y="0"/>
                </a:moveTo>
                <a:lnTo>
                  <a:pt x="5828204" y="0"/>
                </a:lnTo>
                <a:lnTo>
                  <a:pt x="5828204" y="3246329"/>
                </a:lnTo>
                <a:lnTo>
                  <a:pt x="0" y="3246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00029" y="749300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 pizza hut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63410" y="1028899"/>
            <a:ext cx="15161180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F0B92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List the top 5 most ordered pizza types along with their quantities.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DAGkhHjw0nw</dc:identifier>
  <dcterms:modified xsi:type="dcterms:W3CDTF">2011-08-01T06:04:30Z</dcterms:modified>
  <cp:revision>1</cp:revision>
  <dc:title>pizza HUT</dc:title>
</cp:coreProperties>
</file>